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9" r:id="rId18"/>
    <p:sldId id="278" r:id="rId19"/>
    <p:sldId id="280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FF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92015-2F02-4BB3-8D66-D6C70B4188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17DB-4A1F-47E7-95C1-C217E033CF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DE50-26CB-4A4D-8972-D167EF1799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86DC7-B813-4CFD-A14B-23022A51C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E2B85-C54A-4DAB-96E5-B660AF0E3B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FD32B-41BA-4110-A05F-34B4D280C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2A2E7-A702-42B5-AE1C-29991205F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AB3BF-7866-4E9D-9DCB-F14C9B16C9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8E74-D218-4A8F-84F7-2D109CFBE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4FDA-4A66-4B1D-97E6-EC0CBFB1E7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20A-C2B6-40A6-8EA1-96B65B7C07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EEF1151-A0BF-4FCD-981F-032703F5B6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2888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1052513"/>
            <a:ext cx="89154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é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Luz para os meus caminhos!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palavra, lâmpada para os meus pés!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Teu amor é como a doce água que vem a mim, como em meio a um deserto;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orvalho que desce pela terra seca, e dela faz surgir verdes pastos.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orvalho que desce pela terra seca, e dela faz surgir verdes pastos.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que o doente tenha onde se curar!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 pra que o mundo saiba que Tu és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Senhor, Jesus!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-100013"/>
            <a:ext cx="89154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Pois, em meio a Tua palavra se fizeram os céus,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brilho do sol se fez reinar em meio às trevas!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que o doente tenha onde se curar!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 pra que o mundo saiba que Tu és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Senhor, Jesus!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2400" y="381000"/>
            <a:ext cx="89154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é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Luz para os meus caminhos!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palavra, lâmpada para os meus pés!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Teu amor é como a doce água que vem a mim, como em meio a um deserto;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orvalho que desce pela terra seca, e dela faz surgir verdes pastos.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orvalho que desce pela terra seca, e dela faz surgir verdes pastos.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que o doente tenha onde se curar!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fazer valer Tua palavra em mim, pra que o mundo saiba que Tu és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é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Luz para os meus caminhos!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palavra, lâmpada para os meus pés!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é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Luz para os meus caminhos!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palavra, lâmpada para os meus pés!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2">
      <a:dk1>
        <a:srgbClr val="000000"/>
      </a:dk1>
      <a:lt1>
        <a:srgbClr val="FF99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82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6600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56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9">
        <a:dk1>
          <a:srgbClr val="000000"/>
        </a:dk1>
        <a:lt1>
          <a:srgbClr val="0066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056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0">
        <a:dk1>
          <a:srgbClr val="000000"/>
        </a:dk1>
        <a:lt1>
          <a:srgbClr val="FF6699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5682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1">
        <a:dk1>
          <a:srgbClr val="000000"/>
        </a:dk1>
        <a:lt1>
          <a:srgbClr val="9999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8282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2">
        <a:dk1>
          <a:srgbClr val="000000"/>
        </a:dk1>
        <a:lt1>
          <a:srgbClr val="FF9900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82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340</Words>
  <Application>Microsoft Office PowerPoint</Application>
  <PresentationFormat>Apresentação na tela (4:3)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Calibri</vt:lpstr>
      <vt:lpstr>Estrutura padrão</vt:lpstr>
      <vt:lpstr>TUA PALAVRA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 Elissa</cp:lastModifiedBy>
  <cp:revision>12</cp:revision>
  <dcterms:created xsi:type="dcterms:W3CDTF">2004-12-31T20:39:03Z</dcterms:created>
  <dcterms:modified xsi:type="dcterms:W3CDTF">2013-04-29T15:50:25Z</dcterms:modified>
</cp:coreProperties>
</file>