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9933"/>
    <a:srgbClr val="00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6" autoAdjust="0"/>
    <p:restoredTop sz="94660" autoAdjust="0"/>
  </p:normalViewPr>
  <p:slideViewPr>
    <p:cSldViewPr>
      <p:cViewPr varScale="1">
        <p:scale>
          <a:sx n="31" d="100"/>
          <a:sy n="31" d="100"/>
        </p:scale>
        <p:origin x="-10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A00BF-81CF-4CC8-8A08-FD0A53FF4E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DF2C1-BB7F-405C-B911-C8621113E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6316-0840-4204-ACE3-0FAF859AD6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3643D-0EEE-46F4-A3F4-F8EFC79283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AFBD9-17F9-43EF-9280-28919742F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0BFAE-01A2-4E8B-AC88-010694C631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72ED-94B0-4CBB-8FC3-438C778596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BD99C-4F71-47BB-AFAA-76C507D849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806C6-1623-40B0-9F89-9B6DFB7852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896D-E800-44A2-9327-63C333DF84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F41F1-F14B-4840-A7EE-09C7101D38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B6666177-1910-408E-823B-A33FFA297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6200" y="381000"/>
            <a:ext cx="8915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4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SENHOR É A GRANDEZA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305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Tua, Senhor, é 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Grandeza, o poder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glória, a vitória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majestade.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6200" y="269875"/>
            <a:ext cx="8991600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Riqueza e glória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de Ti,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dominas sobre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Tudo, na Tua mão há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Força e poder,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553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Contigo está o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Engrandecer.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pertence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Louvor,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763000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somente a Ti adorarei, Senhor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meu, Deus meu.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6200" y="269875"/>
            <a:ext cx="8991600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Riqueza e glória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de Ti,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dominas sobre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Tudo, na Tua mão há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Força e poder,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553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Contigo está 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Engrandecer.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pertence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Louvor,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763000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somente a Ti adorarei, Senhor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meu, Deus meu.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7630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meu, Deus meu,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meu, Deus meu.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763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Teu, Senhor, é tudo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quanto há no céu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na terra.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39688"/>
            <a:ext cx="9144000" cy="51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Teu, Senhor, é o reino e Tu Te Exaltaste como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Chefe sobre tudo 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existe.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269875"/>
            <a:ext cx="8991600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Riqueza e glória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de Ti,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dominas sobre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Tudo, na Tua mão há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Força e poder,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553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Contigo está 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Engrandecer.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pertence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Louvor,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539750"/>
            <a:ext cx="8763000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somente a Ti adorarei, Senhor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meu, Deus meu.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271463"/>
            <a:ext cx="83058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Tua, Senhor, é a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Grandeza, o poder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glória, a vitória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majestade.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87630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Teu, Senhor, é tudo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quanto há no céu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na terra.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458200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Teu, Senhor, é o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Reino e Tu Te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Exaltaste como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Chefe sobre tudo o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existe.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">
      <a:dk1>
        <a:srgbClr val="000000"/>
      </a:dk1>
      <a:lt1>
        <a:srgbClr val="FFFFFF"/>
      </a:lt1>
      <a:dk2>
        <a:srgbClr val="993366"/>
      </a:dk2>
      <a:lt2>
        <a:srgbClr val="FFCC66"/>
      </a:lt2>
      <a:accent1>
        <a:srgbClr val="FF9900"/>
      </a:accent1>
      <a:accent2>
        <a:srgbClr val="440022"/>
      </a:accent2>
      <a:accent3>
        <a:srgbClr val="CAADB8"/>
      </a:accent3>
      <a:accent4>
        <a:srgbClr val="DADADA"/>
      </a:accent4>
      <a:accent5>
        <a:srgbClr val="FFCAAA"/>
      </a:accent5>
      <a:accent6>
        <a:srgbClr val="3D001E"/>
      </a:accent6>
      <a:hlink>
        <a:srgbClr val="B20059"/>
      </a:hlink>
      <a:folHlink>
        <a:srgbClr val="FF6699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apresentação\Pulso.pot</Template>
  <TotalTime>118</TotalTime>
  <Words>254</Words>
  <Application>Microsoft Office PowerPoint</Application>
  <PresentationFormat>Apresentação na tela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Times New Roman</vt:lpstr>
      <vt:lpstr>Arial</vt:lpstr>
      <vt:lpstr>Calibri</vt:lpstr>
      <vt:lpstr>Pulso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 Elissa</cp:lastModifiedBy>
  <cp:revision>14</cp:revision>
  <dcterms:created xsi:type="dcterms:W3CDTF">2003-08-09T14:34:40Z</dcterms:created>
  <dcterms:modified xsi:type="dcterms:W3CDTF">2013-04-29T15:50:14Z</dcterms:modified>
</cp:coreProperties>
</file>