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sldIdLst>
    <p:sldId id="282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4" r:id="rId16"/>
    <p:sldId id="275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934200" cy="9398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NevisonCasD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NevisonCasD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NevisonCasD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NevisonCasD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NevisonCasD" pitchFamily="66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NevisonCasD" pitchFamily="66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NevisonCasD" pitchFamily="66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NevisonCasD" pitchFamily="66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NevisonCasD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CCFF"/>
    <a:srgbClr val="CCECFF"/>
    <a:srgbClr val="CCCCFF"/>
    <a:srgbClr val="FF9966"/>
    <a:srgbClr val="FFCC00"/>
    <a:srgbClr val="FFCC66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29" d="100"/>
          <a:sy n="29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CE9288-B5FF-403D-A9CA-250AD6DEA2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7182A-C6C2-4350-97C1-C66C78B60E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9B028-84C6-49E3-B883-992F193105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44A1F-62FD-4608-B508-B8AFB73B4A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FF4B1-622C-4B59-ABE6-16AB874C90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2F95D-48EF-49C2-98AA-39CB1F21EC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A1F6D-E6A2-4C76-A916-9216A5DE41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0EBC9-EDF4-4C54-BE70-DF01D1FD85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9CA2C-16B5-4C9B-B71E-BF4D40323D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3B755-A88B-4F77-AF8A-32EF38B276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8B1B3-E742-4545-B4FC-979F2F01A3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8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4B48642-2BCB-427E-A150-5797BBFC5F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01613"/>
            <a:ext cx="84582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Unção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196975"/>
            <a:ext cx="8763000" cy="28956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defRPr/>
            </a:pPr>
            <a:r>
              <a:rPr kumimoji="1" lang="pt-BR" sz="6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Autor: Samuel Silva 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pt-BR" sz="6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</a:t>
            </a:r>
            <a:r>
              <a:rPr kumimoji="1" lang="pt-BR" sz="6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Gernis</a:t>
            </a:r>
            <a:r>
              <a:rPr kumimoji="1" lang="pt-BR" sz="6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Lemos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pt-BR" sz="6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Álbum: Tua Unção  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pt-BR" sz="6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Igreja Batista Nova Jerusalém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1000" y="120650"/>
            <a:ext cx="8229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importa o que enfrentarei,          Com a unção imbatível serei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57200" y="908050"/>
            <a:ext cx="82296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Além do véu eu quero estar, vem fluir </a:t>
            </a:r>
          </a:p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unção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95288" y="549275"/>
            <a:ext cx="82296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transbordar meu coração, quero pronto estar  pra seguir e conquistar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57200" y="438150"/>
            <a:ext cx="8229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Renova a unção </a:t>
            </a:r>
          </a:p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mim                     Para profetizar e pregar a libertação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1000" y="407988"/>
            <a:ext cx="8229600" cy="539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Teu poder pra curar, as cadeias quebrar  com o agir e o fluir desta unção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57200" y="222250"/>
            <a:ext cx="8229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Renova a unção sobre mim  para profetizar e pregar a libertação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1000" y="44450"/>
            <a:ext cx="8229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Teu poder pra curar, as cadeias quebrar  com o agir e o fluir desta unção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57200" y="481013"/>
            <a:ext cx="82296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só palavra que Deus mandar,</a:t>
            </a:r>
          </a:p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Vai fazer a minha vida mudar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62865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meio as lutas eu vou triunfar,</a:t>
            </a:r>
          </a:p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eu sei que é só em Ti confiar,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57200" y="369888"/>
            <a:ext cx="822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o inimigo quiser </a:t>
            </a:r>
          </a:p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combater,             Não há nada que me faça temer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765175"/>
            <a:ext cx="8229600" cy="5029200"/>
          </a:xfrm>
        </p:spPr>
        <p:txBody>
          <a:bodyPr lIns="92075" tIns="46038" rIns="92075" bIns="46038"/>
          <a:lstStyle/>
          <a:p>
            <a:pPr algn="ctr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sempre estar diante de Ti, 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Teu altar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1000" y="120650"/>
            <a:ext cx="8229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importa o que enfrentarei,          Com a unção imbatível serei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57200" y="120650"/>
            <a:ext cx="8229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só palavra que Deus mandar,</a:t>
            </a:r>
          </a:p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Vai fazer a minha vida mudar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57200" y="196850"/>
            <a:ext cx="8229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meio as lutas eu vou triunfar,</a:t>
            </a:r>
          </a:p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eu sei que é só em Ti confiar,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41325"/>
            <a:ext cx="822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o inimigo quiser me combater,  não há nada que me faça temer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1000" y="47625"/>
            <a:ext cx="8229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importa o que enfrentarei,          Com a unção imbatível serei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1000" y="-26988"/>
            <a:ext cx="8229600" cy="647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a unção </a:t>
            </a:r>
          </a:p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imbatível serei</a:t>
            </a:r>
          </a:p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a unção </a:t>
            </a:r>
          </a:p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imbatível serei.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46038"/>
            <a:ext cx="9144000" cy="681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Pronto pra sentir e receber o Teu poder                 Além do véu eu quero estar, vem fluir a </a:t>
            </a:r>
          </a:p>
          <a:p>
            <a:pPr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unção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79388" y="620713"/>
            <a:ext cx="8686800" cy="568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transbordar meu coração, quero pronto estar  pra seguir  e conquistar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57200" y="438150"/>
            <a:ext cx="8229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Renova a unção </a:t>
            </a:r>
          </a:p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mim                     Para profetizar e pregar a libertação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1000" y="407988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Teu poder pra curar, as cadeias quebrar  com o agir e o fluir desta unção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57200" y="120650"/>
            <a:ext cx="8229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só palavra que Deus mandar,</a:t>
            </a:r>
          </a:p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Vai fazer a minha vida mudar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57200" y="196850"/>
            <a:ext cx="8229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meio as lutas eu vou triunfar,</a:t>
            </a:r>
          </a:p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eu sei que é só em Ti confiar,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57200" y="153988"/>
            <a:ext cx="822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o inimigo quiser </a:t>
            </a:r>
          </a:p>
          <a:p>
            <a:pPr marL="342900" indent="-342900" algn="ctr">
              <a:lnSpc>
                <a:spcPct val="120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combater,             Não há nada que me faça temer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theme1.xml><?xml version="1.0" encoding="utf-8"?>
<a:theme xmlns:a="http://schemas.openxmlformats.org/drawingml/2006/main" name="Engrenagens">
  <a:themeElements>
    <a:clrScheme name="Engrenagens 2">
      <a:dk1>
        <a:srgbClr val="000000"/>
      </a:dk1>
      <a:lt1>
        <a:srgbClr val="FFFFCC"/>
      </a:lt1>
      <a:dk2>
        <a:srgbClr val="993300"/>
      </a:dk2>
      <a:lt2>
        <a:srgbClr val="EDE1AF"/>
      </a:lt2>
      <a:accent1>
        <a:srgbClr val="CAC0E2"/>
      </a:accent1>
      <a:accent2>
        <a:srgbClr val="DFC977"/>
      </a:accent2>
      <a:accent3>
        <a:srgbClr val="FFFFE2"/>
      </a:accent3>
      <a:accent4>
        <a:srgbClr val="000000"/>
      </a:accent4>
      <a:accent5>
        <a:srgbClr val="E1DCEE"/>
      </a:accent5>
      <a:accent6>
        <a:srgbClr val="CAB66B"/>
      </a:accent6>
      <a:hlink>
        <a:srgbClr val="660033"/>
      </a:hlink>
      <a:folHlink>
        <a:srgbClr val="993366"/>
      </a:folHlink>
    </a:clrScheme>
    <a:fontScheme name="Engrenag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visonCasD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visonCasD" pitchFamily="66" charset="0"/>
          </a:defRPr>
        </a:defPPr>
      </a:lstStyle>
    </a:lnDef>
  </a:objectDefaults>
  <a:extraClrSchemeLst>
    <a:extraClrScheme>
      <a:clrScheme name="Engrenagens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renagens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renagens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renagens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renagens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renagens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renagens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apresentação\Engrenagens.pot</Template>
  <TotalTime>615</TotalTime>
  <Words>349</Words>
  <Application>Microsoft Office PowerPoint</Application>
  <PresentationFormat>Apresentação na tela (4:3)</PresentationFormat>
  <Paragraphs>45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NevisonCasD</vt:lpstr>
      <vt:lpstr>Arial</vt:lpstr>
      <vt:lpstr>Wingdings</vt:lpstr>
      <vt:lpstr>Calibri</vt:lpstr>
      <vt:lpstr>Arial Narrow</vt:lpstr>
      <vt:lpstr>Engrenagens</vt:lpstr>
      <vt:lpstr>Tua Unção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Saudai o Nome de Jesus</dc:title>
  <dc:creator>teste</dc:creator>
  <cp:lastModifiedBy>Paulo Elissa</cp:lastModifiedBy>
  <cp:revision>44</cp:revision>
  <cp:lastPrinted>1995-12-08T18:33:06Z</cp:lastPrinted>
  <dcterms:created xsi:type="dcterms:W3CDTF">2002-11-03T18:42:38Z</dcterms:created>
  <dcterms:modified xsi:type="dcterms:W3CDTF">2013-04-29T15:49:54Z</dcterms:modified>
</cp:coreProperties>
</file>