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256" r:id="rId2"/>
    <p:sldId id="262" r:id="rId3"/>
    <p:sldId id="271" r:id="rId4"/>
    <p:sldId id="276" r:id="rId5"/>
    <p:sldId id="257" r:id="rId6"/>
    <p:sldId id="279" r:id="rId7"/>
    <p:sldId id="277" r:id="rId8"/>
    <p:sldId id="278" r:id="rId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29" d="100"/>
          <a:sy n="29" d="100"/>
        </p:scale>
        <p:origin x="-112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 para editar o estilo do título mestre</a:t>
            </a:r>
          </a:p>
        </p:txBody>
      </p:sp>
      <p:sp>
        <p:nvSpPr>
          <p:cNvPr id="2254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Clique para editar o estilo do subtítulo mestre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91AB0-C175-4BBA-94F9-99AD61B6CBD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A4B52-1A9C-4C11-BF35-4F2C430DD48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CAC1B-2069-4265-BBE8-CE5D9476BE7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9F657-97D0-4381-B0FA-1CDE664A75E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D4C8D8-2C3D-4B11-862C-5E8396705DA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F0671-33FE-480E-BD05-752514ED842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B7185-DB91-44E4-9D06-D03599E3A92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8BCB8-B92B-4571-8255-EE80AD6D4CB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D23F4-693B-45F7-A2F7-C647E79C437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87631-B841-4E30-BBFF-BD622AB3925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8330F5-825F-499F-A1AE-6D72C37DCA6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título mestre</a:t>
            </a:r>
          </a:p>
        </p:txBody>
      </p:sp>
      <p:sp>
        <p:nvSpPr>
          <p:cNvPr id="1027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21517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39F1C3E3-79DE-4788-BEC7-74EED278C49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3375"/>
            <a:ext cx="9144000" cy="1008063"/>
          </a:xfrm>
        </p:spPr>
        <p:txBody>
          <a:bodyPr/>
          <a:lstStyle/>
          <a:p>
            <a:pPr>
              <a:defRPr/>
            </a:pPr>
            <a:r>
              <a:rPr lang="pt-BR" sz="6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TUA É, SENHOR, A VITÓRIA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23850" y="1917105"/>
            <a:ext cx="82804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Tua é, Senhor,</a:t>
            </a:r>
          </a:p>
          <a:p>
            <a:pPr algn="ctr">
              <a:defRPr/>
            </a:pPr>
            <a:r>
              <a:rPr lang="pt-BR" sz="7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vitória, a honra, o poder e a </a:t>
            </a:r>
            <a:r>
              <a:rPr lang="pt-BR" sz="7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glória.</a:t>
            </a:r>
            <a:endParaRPr lang="pt-BR" sz="7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-396875" y="333375"/>
            <a:ext cx="9144000" cy="557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01663" lvl="3" indent="-63500" algn="ctr">
              <a:defRPr/>
            </a:pPr>
            <a:r>
              <a:rPr lang="pt-BR" sz="7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Teu, Senhor, </a:t>
            </a:r>
          </a:p>
          <a:p>
            <a:pPr marL="601663" lvl="3" indent="-63500" algn="ctr">
              <a:defRPr/>
            </a:pPr>
            <a:r>
              <a:rPr lang="pt-BR" sz="7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 o domínio </a:t>
            </a:r>
          </a:p>
          <a:p>
            <a:pPr marL="601663" lvl="3" indent="-63500" algn="ctr">
              <a:defRPr/>
            </a:pPr>
            <a:r>
              <a:rPr lang="pt-BR" sz="7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a majestade, </a:t>
            </a:r>
          </a:p>
          <a:p>
            <a:pPr marL="601663" lvl="3" indent="-63500" algn="ctr">
              <a:defRPr/>
            </a:pPr>
            <a:r>
              <a:rPr lang="pt-BR" sz="7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Teu, Senhor,  o Reino em verdade.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539750" y="111125"/>
            <a:ext cx="8135938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01663" lvl="3" indent="-63500" algn="ctr">
              <a:defRPr/>
            </a:pPr>
            <a:r>
              <a:rPr lang="pt-BR" sz="7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Tua é, Senhor,</a:t>
            </a:r>
          </a:p>
          <a:p>
            <a:pPr marL="601663" lvl="3" indent="-63500" algn="ctr">
              <a:defRPr/>
            </a:pPr>
            <a:r>
              <a:rPr lang="pt-BR" sz="7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vitória, a honra, o poder e a glória.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-34925" y="115888"/>
            <a:ext cx="91440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01663" lvl="3" indent="-63500" algn="ctr">
              <a:defRPr/>
            </a:pPr>
            <a:r>
              <a:rPr lang="pt-BR" sz="7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Teu, Senhor, </a:t>
            </a:r>
          </a:p>
          <a:p>
            <a:pPr marL="601663" lvl="3" indent="-63500" algn="ctr">
              <a:defRPr/>
            </a:pPr>
            <a:r>
              <a:rPr lang="pt-BR" sz="7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 o domínio </a:t>
            </a:r>
          </a:p>
          <a:p>
            <a:pPr marL="601663" lvl="3" indent="-63500" algn="ctr">
              <a:defRPr/>
            </a:pPr>
            <a:r>
              <a:rPr lang="pt-BR" sz="7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a majestade, </a:t>
            </a:r>
          </a:p>
          <a:p>
            <a:pPr marL="601663" lvl="3" indent="-63500" algn="ctr">
              <a:defRPr/>
            </a:pPr>
            <a:r>
              <a:rPr lang="pt-BR" sz="7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Teu, Senhor, </a:t>
            </a:r>
          </a:p>
          <a:p>
            <a:pPr marL="601663" lvl="3" indent="-63500" algn="ctr">
              <a:defRPr/>
            </a:pPr>
            <a:r>
              <a:rPr lang="pt-BR" sz="7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 o Reino em verdade.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95288" y="44450"/>
            <a:ext cx="8351837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01663" lvl="3" indent="-63500" algn="ctr">
              <a:lnSpc>
                <a:spcPct val="110000"/>
              </a:lnSpc>
              <a:defRPr/>
            </a:pPr>
            <a:r>
              <a:rPr lang="pt-BR" sz="7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Recebe a minha adoração </a:t>
            </a:r>
          </a:p>
          <a:p>
            <a:pPr marL="601663" lvl="3" indent="-63500" algn="ctr">
              <a:lnSpc>
                <a:spcPct val="110000"/>
              </a:lnSpc>
              <a:defRPr/>
            </a:pPr>
            <a:r>
              <a:rPr lang="pt-BR" sz="7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enche-me </a:t>
            </a:r>
          </a:p>
          <a:p>
            <a:pPr marL="601663" lvl="3" indent="-63500" algn="ctr">
              <a:lnSpc>
                <a:spcPct val="110000"/>
              </a:lnSpc>
              <a:defRPr/>
            </a:pPr>
            <a:r>
              <a:rPr lang="pt-BR" sz="7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Tua unção.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8893175" cy="601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01663" lvl="3" indent="-63500" algn="ctr">
              <a:lnSpc>
                <a:spcPct val="110000"/>
              </a:lnSpc>
              <a:defRPr/>
            </a:pPr>
            <a:r>
              <a:rPr lang="pt-BR" sz="7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Recebe o meu louvor, </a:t>
            </a:r>
          </a:p>
          <a:p>
            <a:pPr marL="601663" lvl="3" indent="-63500" algn="ctr">
              <a:lnSpc>
                <a:spcPct val="110000"/>
              </a:lnSpc>
              <a:defRPr/>
            </a:pPr>
            <a:r>
              <a:rPr lang="pt-BR" sz="7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Recebe a minha vida, </a:t>
            </a:r>
          </a:p>
          <a:p>
            <a:pPr marL="601663" lvl="3" indent="-63500" algn="ctr">
              <a:lnSpc>
                <a:spcPct val="110000"/>
              </a:lnSpc>
              <a:defRPr/>
            </a:pPr>
            <a:r>
              <a:rPr lang="pt-BR" sz="7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ó Senhor!</a:t>
            </a:r>
          </a:p>
          <a:p>
            <a:pPr marL="601663" lvl="3" indent="-63500" algn="ctr">
              <a:lnSpc>
                <a:spcPct val="110000"/>
              </a:lnSpc>
              <a:defRPr/>
            </a:pPr>
            <a:r>
              <a:rPr lang="pt-BR" sz="7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Recebe a minha vida, </a:t>
            </a:r>
          </a:p>
          <a:p>
            <a:pPr marL="601663" lvl="3" indent="-63500" algn="ctr">
              <a:lnSpc>
                <a:spcPct val="110000"/>
              </a:lnSpc>
              <a:defRPr/>
            </a:pPr>
            <a:r>
              <a:rPr lang="pt-BR" sz="7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ó Senhor!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396875" y="44450"/>
            <a:ext cx="8351838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01663" lvl="3" indent="-63500" algn="ctr">
              <a:lnSpc>
                <a:spcPct val="110000"/>
              </a:lnSpc>
              <a:defRPr/>
            </a:pPr>
            <a:r>
              <a:rPr lang="pt-BR" sz="7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Recebe a minha adoração </a:t>
            </a:r>
          </a:p>
          <a:p>
            <a:pPr marL="601663" lvl="3" indent="-63500" algn="ctr">
              <a:lnSpc>
                <a:spcPct val="110000"/>
              </a:lnSpc>
              <a:defRPr/>
            </a:pPr>
            <a:r>
              <a:rPr lang="pt-BR" sz="7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enche-me </a:t>
            </a:r>
          </a:p>
          <a:p>
            <a:pPr marL="601663" lvl="3" indent="-63500" algn="ctr">
              <a:lnSpc>
                <a:spcPct val="110000"/>
              </a:lnSpc>
              <a:defRPr/>
            </a:pPr>
            <a:r>
              <a:rPr lang="pt-BR" sz="7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Tua unção.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00013" y="44450"/>
            <a:ext cx="8893175" cy="601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01663" lvl="3" indent="-63500" algn="ctr">
              <a:lnSpc>
                <a:spcPct val="110000"/>
              </a:lnSpc>
              <a:defRPr/>
            </a:pPr>
            <a:r>
              <a:rPr lang="pt-BR" sz="7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Recebe o meu louvor, </a:t>
            </a:r>
          </a:p>
          <a:p>
            <a:pPr marL="601663" lvl="3" indent="-63500" algn="ctr">
              <a:lnSpc>
                <a:spcPct val="110000"/>
              </a:lnSpc>
              <a:defRPr/>
            </a:pPr>
            <a:r>
              <a:rPr lang="pt-BR" sz="7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Recebe a minha vida, </a:t>
            </a:r>
          </a:p>
          <a:p>
            <a:pPr marL="601663" lvl="3" indent="-63500" algn="ctr">
              <a:lnSpc>
                <a:spcPct val="110000"/>
              </a:lnSpc>
              <a:defRPr/>
            </a:pPr>
            <a:r>
              <a:rPr lang="pt-BR" sz="7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ó Senhor!</a:t>
            </a:r>
          </a:p>
          <a:p>
            <a:pPr marL="601663" lvl="3" indent="-63500" algn="ctr">
              <a:lnSpc>
                <a:spcPct val="110000"/>
              </a:lnSpc>
              <a:defRPr/>
            </a:pPr>
            <a:r>
              <a:rPr lang="pt-BR" sz="7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Recebe a minha vida, </a:t>
            </a:r>
          </a:p>
          <a:p>
            <a:pPr marL="601663" lvl="3" indent="-63500" algn="ctr">
              <a:lnSpc>
                <a:spcPct val="110000"/>
              </a:lnSpc>
              <a:defRPr/>
            </a:pPr>
            <a:r>
              <a:rPr lang="pt-BR" sz="7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ó Senhor!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ULSO">
  <a:themeElements>
    <a:clrScheme name="PULSO 7">
      <a:dk1>
        <a:srgbClr val="000000"/>
      </a:dk1>
      <a:lt1>
        <a:srgbClr val="00CCFF"/>
      </a:lt1>
      <a:dk2>
        <a:srgbClr val="663300"/>
      </a:dk2>
      <a:lt2>
        <a:srgbClr val="FFCC66"/>
      </a:lt2>
      <a:accent1>
        <a:srgbClr val="FF9900"/>
      </a:accent1>
      <a:accent2>
        <a:srgbClr val="361B00"/>
      </a:accent2>
      <a:accent3>
        <a:srgbClr val="B8ADAA"/>
      </a:accent3>
      <a:accent4>
        <a:srgbClr val="00AEDA"/>
      </a:accent4>
      <a:accent5>
        <a:srgbClr val="FFCAAA"/>
      </a:accent5>
      <a:accent6>
        <a:srgbClr val="301700"/>
      </a:accent6>
      <a:hlink>
        <a:srgbClr val="996633"/>
      </a:hlink>
      <a:folHlink>
        <a:srgbClr val="FF6699"/>
      </a:folHlink>
    </a:clrScheme>
    <a:fontScheme name="PULS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PULSO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O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O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O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O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O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O 7">
        <a:dk1>
          <a:srgbClr val="000000"/>
        </a:dk1>
        <a:lt1>
          <a:srgbClr val="00CC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00AE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Office\Modelos\Estruturas de apresentação\PULSO.POT</Template>
  <TotalTime>319</TotalTime>
  <Words>144</Words>
  <Application>Microsoft Office PowerPoint</Application>
  <PresentationFormat>Apresentação na tela 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Tahoma</vt:lpstr>
      <vt:lpstr>Arial</vt:lpstr>
      <vt:lpstr>Times New Roman</vt:lpstr>
      <vt:lpstr>Calibri</vt:lpstr>
      <vt:lpstr>PULSO</vt:lpstr>
      <vt:lpstr>TUA É, SENHOR, A VITÓRIA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Glorifica</dc:title>
  <dc:creator>.</dc:creator>
  <cp:lastModifiedBy>Paulo Elissa</cp:lastModifiedBy>
  <cp:revision>32</cp:revision>
  <dcterms:created xsi:type="dcterms:W3CDTF">2003-02-21T18:05:37Z</dcterms:created>
  <dcterms:modified xsi:type="dcterms:W3CDTF">2013-04-29T15:50:50Z</dcterms:modified>
</cp:coreProperties>
</file>