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</p:showPr>
  <p:clrMru>
    <a:srgbClr val="F8F8F8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5C606-6761-45BB-8013-2B5ADF90E6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11AF-0C06-4B1D-8870-2FE00250ED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A24F-A224-4A54-96DB-BAB0D9CF07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749BE-C1B0-40DB-B761-3705DC0F5F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84042-25EF-4460-A13B-31FBF0B08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49342-51B8-4A2B-9B0E-D5C35D7052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A8909-778D-41CD-AC50-7E6A871DF4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03D49-04EC-4CF5-9AF5-E4680EEE63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C26EF-1AAD-4FCB-825C-DE162B5DA1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CCE85-EE90-4A2E-A3B9-F247BB675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50A54-72B4-45AC-BED0-90D6900C9C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771A81C-15ED-46EE-835E-96036E6336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000" b="1" i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USA, SENHOR.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213"/>
            <a:ext cx="8964612" cy="35814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Usa senhor todo o meu ser, pra teu louvor, mãos, pés e voz, 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consagro a ti.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22263"/>
            <a:ext cx="8458200" cy="41148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Não há no mundo,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melhor 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dia a dia  trabalhar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</a:t>
            </a:r>
            <a:r>
              <a:rPr kumimoji="1" lang="pt-BR" sz="7000" b="1" kern="1200" dirty="0" err="1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</a:t>
            </a:r>
            <a:endParaRPr kumimoji="1" lang="pt-BR" sz="7000" b="1" kern="1200" dirty="0" smtClean="0">
              <a:solidFill>
                <a:srgbClr val="F8F8F8"/>
              </a:solidFill>
              <a:effectLst>
                <a:glow rad="101600">
                  <a:schemeClr val="bg1"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458200" cy="41148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isso tudo te entrego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Oh Deus, enquanto nesse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Mundo eu viver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4813"/>
            <a:ext cx="8915400" cy="35814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Usa senhor todo o meu ser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teu louvor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Mãos, pés e voz</a:t>
            </a:r>
          </a:p>
          <a:p>
            <a:pPr algn="ctr"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consagro a ti.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EBCAB">
  <a:themeElements>
    <a:clrScheme name="QUEBCAB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QUEBCAB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EBCAB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EBCAB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EBCAB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apresentação\QUEBCAB.POT</Template>
  <TotalTime>74</TotalTime>
  <Words>72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Calibri</vt:lpstr>
      <vt:lpstr>QUEBCAB</vt:lpstr>
      <vt:lpstr>USA, SENHOR.</vt:lpstr>
      <vt:lpstr>Slide 2</vt:lpstr>
      <vt:lpstr>Slide 3</vt:lpstr>
      <vt:lpstr>Slide 4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 Elissa</cp:lastModifiedBy>
  <cp:revision>22</cp:revision>
  <dcterms:created xsi:type="dcterms:W3CDTF">2002-06-23T14:04:29Z</dcterms:created>
  <dcterms:modified xsi:type="dcterms:W3CDTF">2013-04-29T15:48:39Z</dcterms:modified>
</cp:coreProperties>
</file>