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6" r:id="rId10"/>
    <p:sldId id="257" r:id="rId11"/>
    <p:sldId id="258" r:id="rId12"/>
    <p:sldId id="260" r:id="rId13"/>
    <p:sldId id="259" r:id="rId14"/>
    <p:sldId id="261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6" autoAdjust="0"/>
    <p:restoredTop sz="94638" autoAdjust="0"/>
  </p:normalViewPr>
  <p:slideViewPr>
    <p:cSldViewPr>
      <p:cViewPr varScale="1">
        <p:scale>
          <a:sx n="45" d="100"/>
          <a:sy n="45" d="100"/>
        </p:scale>
        <p:origin x="-1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2A4FA-932B-4B68-A7BB-5EFA0066E1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84C1-C11F-4252-BAE6-E8817F5F04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E5586-3A8E-4485-8CEB-50C734A5A2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E26D9-C3B3-4F99-88BF-99FAA60776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39935-0DC9-4046-861C-8AFBF2B047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CF400-3EDC-4298-BD11-9DA6F4DEDA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E9D09-0123-4921-8F66-18C5E708C6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0B423-50E1-4C8B-B384-3E37FB7C9D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0C812-26CF-46DB-936C-924213584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ECBB3-2827-432B-A860-1F17431886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10871-1BC3-418A-AE1D-83A202BD09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C1376E8-29E2-4E9D-9577-9E3C18D449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Deus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229600" cy="51831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Deus, um só Senhor, uma só fé, um só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Podem separar-nos do amor de Deus que está em Jesus Cristo, o nosso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 a fome, a nudez ou perigo algum, nem a tribulação ou a angústia,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Podem separar-nos do amor de Deus que está em Jesus Cristo, o nosso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Povo escolhido, geração eleita pra se assentar nas regiões celestiais.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1788"/>
            <a:ext cx="91440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intocáveis e inseparáveis do amor de Deus o nosso Pai.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Povo escolhido, geração eleita pra se assentar nas regiões celestiais.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1788"/>
            <a:ext cx="9144000" cy="6526212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intocáveis e inseparáveis </a:t>
            </a:r>
          </a:p>
          <a:p>
            <a:pPr marL="0" indent="0" algn="ctr" eaLnBrk="1" hangingPunct="1">
              <a:buFontTx/>
              <a:buNone/>
              <a:defRPr/>
            </a:pPr>
            <a:endParaRPr lang="pt-BR" sz="7000" b="1" kern="1200" dirty="0" smtClean="0"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amor de Deus o   nosso Pai.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1831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batismo, um só Espírito mediador.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1831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corpo justificado pelo sangue do Salvador.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1831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caminho que nos conduz </a:t>
            </a:r>
          </a:p>
          <a:p>
            <a:pPr marL="0" indent="0" algn="ctr" eaLnBrk="1" hangingPunct="1">
              <a:buFontTx/>
              <a:buNone/>
              <a:defRPr/>
            </a:pPr>
            <a:endParaRPr lang="pt-BR" sz="7000" b="1" kern="1200" dirty="0" smtClean="0"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reino de Jesus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1831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Deus, um só Senhor, uma só fé, um só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1831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batismo, um só Espírito mediador.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1831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corpo justificado pelo sangue do Salvador.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1831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caminho que nos conduz </a:t>
            </a:r>
          </a:p>
          <a:p>
            <a:pPr marL="0" indent="0" algn="ctr" eaLnBrk="1" hangingPunct="1">
              <a:buFontTx/>
              <a:buNone/>
              <a:defRPr/>
            </a:pPr>
            <a:endParaRPr lang="pt-BR" sz="7000" b="1" kern="1200" dirty="0" smtClean="0"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reino de Jesus (4x)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Povo Escolhido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485900"/>
            <a:ext cx="9144000" cy="51831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 a morte, nem a vida e nem mesmo os anjos, nem os principados, potestades,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4">
      <a:dk1>
        <a:srgbClr val="3E3E5C"/>
      </a:dk1>
      <a:lt1>
        <a:srgbClr val="FFFFFF"/>
      </a:lt1>
      <a:dk2>
        <a:srgbClr val="666699"/>
      </a:dk2>
      <a:lt2>
        <a:srgbClr val="FFFF99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3E3E5C"/>
        </a:dk1>
        <a:lt1>
          <a:srgbClr val="FFFFFF"/>
        </a:lt1>
        <a:dk2>
          <a:srgbClr val="666699"/>
        </a:dk2>
        <a:lt2>
          <a:srgbClr val="CC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3E3E5C"/>
        </a:dk1>
        <a:lt1>
          <a:srgbClr val="FFFFFF"/>
        </a:lt1>
        <a:dk2>
          <a:srgbClr val="666699"/>
        </a:dk2>
        <a:lt2>
          <a:srgbClr val="FFFF99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216</Words>
  <Application>Microsoft Office PowerPoint</Application>
  <PresentationFormat>Apresentação na tela (4:3)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Design padrão</vt:lpstr>
      <vt:lpstr>Um só Deus</vt:lpstr>
      <vt:lpstr>Slide 2</vt:lpstr>
      <vt:lpstr>Slide 3</vt:lpstr>
      <vt:lpstr>Slide 4</vt:lpstr>
      <vt:lpstr>Slide 5</vt:lpstr>
      <vt:lpstr>Slide 6</vt:lpstr>
      <vt:lpstr>Slide 7</vt:lpstr>
      <vt:lpstr>Slide 8</vt:lpstr>
      <vt:lpstr>Povo Escolhido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Povo Escolhido</dc:title>
  <dc:creator>Heider</dc:creator>
  <cp:lastModifiedBy>Paulo</cp:lastModifiedBy>
  <cp:revision>6</cp:revision>
  <dcterms:created xsi:type="dcterms:W3CDTF">2004-02-20T04:05:54Z</dcterms:created>
  <dcterms:modified xsi:type="dcterms:W3CDTF">2013-01-26T18:59:30Z</dcterms:modified>
</cp:coreProperties>
</file>