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30" r:id="rId11"/>
    <p:sldId id="325" r:id="rId12"/>
    <p:sldId id="327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9FF"/>
    <a:srgbClr val="9999FF"/>
    <a:srgbClr val="99CCFF"/>
    <a:srgbClr val="CCCCFF"/>
    <a:srgbClr val="006600"/>
    <a:srgbClr val="00330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 autoAdjust="0"/>
  </p:normalViewPr>
  <p:slideViewPr>
    <p:cSldViewPr>
      <p:cViewPr varScale="1">
        <p:scale>
          <a:sx n="88" d="100"/>
          <a:sy n="88" d="100"/>
        </p:scale>
        <p:origin x="-8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A9307-A84C-47E5-852B-9EBF0CC4E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CB19A-6B1D-45A9-AF2B-35AF2EDFF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D04C9-011B-43A2-9372-A7B79C6657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6E2C5-0B08-436F-92F3-EF94FF8C5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B5D5B-61BC-49D3-A9AA-8B8EE4CA1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2A688-C224-42A5-B81E-49BA12E0D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30348-25AA-4F70-B949-2D3022403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0DC01-A216-469D-9FC7-03F475203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010D3-1237-44DC-A50E-CA30D9673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1C274-443A-4087-96CB-081011393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53187-5E99-4CCE-99C8-D3EC5CD32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50FC4A11-8A33-45B3-91C0-2B4671B74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pt-BR" sz="65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só Deus</a:t>
            </a:r>
          </a:p>
          <a:p>
            <a:pPr lvl="1">
              <a:lnSpc>
                <a:spcPct val="115000"/>
              </a:lnSpc>
              <a:defRPr/>
            </a:pP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só Deus, </a:t>
            </a:r>
            <a:endParaRPr lang="pt-BR" sz="6500" dirty="0" smtClean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15000"/>
              </a:lnSpc>
              <a:defRPr/>
            </a:pPr>
            <a:r>
              <a:rPr lang="pt-BR" sz="65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</a:t>
            </a: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Senhor</a:t>
            </a:r>
          </a:p>
          <a:p>
            <a:pPr lvl="1">
              <a:lnSpc>
                <a:spcPct val="115000"/>
              </a:lnSpc>
              <a:defRPr/>
            </a:pP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Uma só fé, um só amor,</a:t>
            </a:r>
          </a:p>
          <a:p>
            <a:pPr lvl="1">
              <a:lnSpc>
                <a:spcPct val="115000"/>
              </a:lnSpc>
              <a:defRPr/>
            </a:pP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só batismo, </a:t>
            </a:r>
          </a:p>
          <a:p>
            <a:pPr lvl="1">
              <a:lnSpc>
                <a:spcPct val="115000"/>
              </a:lnSpc>
              <a:defRPr/>
            </a:pP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só Espírito mediador</a:t>
            </a: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229600" cy="518477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65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Somos intocáveis e inseparáveis            </a:t>
            </a:r>
          </a:p>
          <a:p>
            <a:pPr marL="0" indent="0" algn="ctr" eaLnBrk="1" hangingPunct="1">
              <a:buFontTx/>
              <a:buNone/>
              <a:defRPr/>
            </a:pPr>
            <a:endParaRPr lang="pt-BR" sz="6500" b="1" kern="1200" dirty="0" smtClean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pt-BR" sz="65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 amor de Deus nosso Pai </a:t>
            </a: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18477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65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Povo escolhido, geração eleita            Pra se assentar nas regiões celestiais</a:t>
            </a: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229600" cy="518477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65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Somos intocáveis e inseparáveis            </a:t>
            </a:r>
          </a:p>
          <a:p>
            <a:pPr marL="0" indent="0" algn="ctr" eaLnBrk="1" hangingPunct="1">
              <a:buFontTx/>
              <a:buNone/>
              <a:defRPr/>
            </a:pPr>
            <a:endParaRPr lang="pt-BR" sz="6500" b="1" kern="1200" dirty="0" smtClean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pt-BR" sz="65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 amor de Deus nosso Pai (3X</a:t>
            </a:r>
            <a:r>
              <a:rPr lang="pt-BR" sz="65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6500" b="1" kern="12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lang="pt-BR" sz="6500" b="1" kern="1200" dirty="0" smtClean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povo justificado</a:t>
            </a:r>
          </a:p>
          <a:p>
            <a:pPr>
              <a:lnSpc>
                <a:spcPct val="115000"/>
              </a:lnSpc>
              <a:defRPr/>
            </a:pP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pelo sangue do Salvador</a:t>
            </a:r>
          </a:p>
          <a:p>
            <a:pPr>
              <a:lnSpc>
                <a:spcPct val="115000"/>
              </a:lnSpc>
              <a:defRPr/>
            </a:pPr>
            <a:r>
              <a:rPr lang="pt-BR" sz="65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caminho </a:t>
            </a: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</a:t>
            </a:r>
            <a:endParaRPr lang="pt-BR" sz="6500" dirty="0" smtClean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15000"/>
              </a:lnSpc>
              <a:defRPr/>
            </a:pPr>
            <a:r>
              <a:rPr lang="pt-BR" sz="65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</a:t>
            </a: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conduz</a:t>
            </a:r>
          </a:p>
          <a:p>
            <a:pPr>
              <a:lnSpc>
                <a:spcPct val="115000"/>
              </a:lnSpc>
              <a:defRPr/>
            </a:pP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Reino de Jesus (2x)</a:t>
            </a: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7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115000"/>
              </a:lnSpc>
              <a:defRPr/>
            </a:pP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só Deus, </a:t>
            </a:r>
            <a:endParaRPr lang="pt-BR" sz="6500" dirty="0" smtClean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15000"/>
              </a:lnSpc>
              <a:defRPr/>
            </a:pPr>
            <a:r>
              <a:rPr lang="pt-BR" sz="65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</a:t>
            </a: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Senhor</a:t>
            </a:r>
          </a:p>
          <a:p>
            <a:pPr lvl="1">
              <a:lnSpc>
                <a:spcPct val="115000"/>
              </a:lnSpc>
              <a:defRPr/>
            </a:pP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Uma só fé, um só amor,</a:t>
            </a:r>
          </a:p>
          <a:p>
            <a:pPr lvl="1">
              <a:lnSpc>
                <a:spcPct val="115000"/>
              </a:lnSpc>
              <a:defRPr/>
            </a:pP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só batismo, </a:t>
            </a:r>
          </a:p>
          <a:p>
            <a:pPr lvl="1">
              <a:lnSpc>
                <a:spcPct val="115000"/>
              </a:lnSpc>
              <a:defRPr/>
            </a:pP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só Espírito mediador</a:t>
            </a: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0" y="-100013"/>
            <a:ext cx="9144000" cy="699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115000"/>
              </a:lnSpc>
              <a:defRPr/>
            </a:pP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povo justificado</a:t>
            </a:r>
          </a:p>
          <a:p>
            <a:pPr lvl="1">
              <a:lnSpc>
                <a:spcPct val="115000"/>
              </a:lnSpc>
              <a:defRPr/>
            </a:pP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pelo sangue do Salvador</a:t>
            </a:r>
          </a:p>
          <a:p>
            <a:pPr lvl="1">
              <a:lnSpc>
                <a:spcPct val="115000"/>
              </a:lnSpc>
              <a:defRPr/>
            </a:pPr>
            <a:r>
              <a:rPr lang="pt-BR" sz="65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caminho </a:t>
            </a: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</a:t>
            </a:r>
            <a:endParaRPr lang="pt-BR" sz="6500" dirty="0" smtClean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15000"/>
              </a:lnSpc>
              <a:defRPr/>
            </a:pPr>
            <a:r>
              <a:rPr lang="pt-BR" sz="65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</a:t>
            </a: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conduz</a:t>
            </a:r>
          </a:p>
          <a:p>
            <a:pPr lvl="1">
              <a:lnSpc>
                <a:spcPct val="115000"/>
              </a:lnSpc>
              <a:defRPr/>
            </a:pPr>
            <a:r>
              <a:rPr lang="pt-BR" sz="65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Reino de Jesus (4x)</a:t>
            </a: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5183188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65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Nem a morte, nem a vida e nem mesmo </a:t>
            </a:r>
            <a:endParaRPr lang="pt-BR" sz="6500" b="1" kern="1200" dirty="0" smtClean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65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os </a:t>
            </a:r>
            <a:r>
              <a:rPr lang="pt-BR" sz="65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anjos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65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Nem os principados, potestades</a:t>
            </a: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18477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65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Podem separar-nos do amor de Deus        </a:t>
            </a:r>
            <a:endParaRPr lang="pt-BR" sz="6500" b="1" kern="1200" dirty="0" smtClean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65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</a:t>
            </a:r>
            <a:r>
              <a:rPr lang="pt-BR" sz="65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está em Jesus Cristo, o nosso Senhor</a:t>
            </a: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18477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65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Nem a fome, ou a nudez ou perigo algum    Nem a tribulação ou a angústia</a:t>
            </a: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18477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65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Podem separar-nos do amor de </a:t>
            </a:r>
            <a:r>
              <a:rPr lang="pt-BR" sz="6500" b="1" kern="120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  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6500" b="1" kern="120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65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está em Jesus Cristo, o nosso Senhor</a:t>
            </a: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18477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65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Povo escolhido, geração eleita            Pra se assentar nas regiões celestiais</a:t>
            </a: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203</Words>
  <Application>Microsoft Macintosh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WHanada</dc:creator>
  <cp:lastModifiedBy>Paulo</cp:lastModifiedBy>
  <cp:revision>51</cp:revision>
  <dcterms:created xsi:type="dcterms:W3CDTF">2005-02-16T13:05:35Z</dcterms:created>
  <dcterms:modified xsi:type="dcterms:W3CDTF">2013-01-27T04:43:00Z</dcterms:modified>
</cp:coreProperties>
</file>