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 autoAdjust="0"/>
    <p:restoredTop sz="94660" autoAdjust="0"/>
  </p:normalViewPr>
  <p:slideViewPr>
    <p:cSldViewPr>
      <p:cViewPr varScale="1">
        <p:scale>
          <a:sx n="31" d="100"/>
          <a:sy n="31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8DF56-02D7-44DB-9675-9276ABF92C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ABEB3-4172-4071-AA0E-7CFE01126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65E72-87AE-40A2-92D9-5AD1DFB4AC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27CC9-9868-4670-92D7-BA38C7681E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D89DC-2DA5-4179-A347-80A12865D0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334C2-A784-4C31-82F9-43DEDE2C67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1C050-88F5-4861-B05F-020671B6A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7EE6-FA5A-43DC-A4DA-47ED3E3F98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2D667-6BF4-4F07-9FCB-3D7CCE82F2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6F710-10FB-40AE-9810-3B3DFC4E15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CB4E-2DE5-4327-93DF-7AF3A743C79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CFA5BBD-401B-4E90-935E-2EA9A3ED58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46038"/>
            <a:ext cx="8839200" cy="1006475"/>
          </a:xfrm>
        </p:spPr>
        <p:txBody>
          <a:bodyPr/>
          <a:lstStyle/>
          <a:p>
            <a:pPr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UNÇÃO DE ALEGRIA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116013" y="1125538"/>
            <a:ext cx="741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Render-Te-ei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entre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povos,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o Deus da minha salvação.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44575" y="115888"/>
            <a:ext cx="748823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Encontro vida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eterna no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Reino, Glória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Majestade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em Ti.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01675" y="333375"/>
            <a:ext cx="804703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Verdade e justiça nos Teus átrios e sobre mim a unção da alegria.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73113" y="115888"/>
            <a:ext cx="7615237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em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a minha alma! Bom é celebrar a Glória do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4213" y="298450"/>
            <a:ext cx="80645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Hei de contemplar pra sempre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face!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o Teu altar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62125" y="765175"/>
            <a:ext cx="59055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Coloco o meu louvor...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73113" y="115888"/>
            <a:ext cx="7615237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em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a minha alma! Bom é celebrar a Glória do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4213" y="298450"/>
            <a:ext cx="80645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Hei de contemplar pra sempre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face!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o Teu altar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62125" y="765175"/>
            <a:ext cx="59055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Coloco o meu louvor...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73113" y="115888"/>
            <a:ext cx="7615237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em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a minha alma! Bom é celebrar a Glória do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4213" y="298450"/>
            <a:ext cx="80645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Hei de contemplar pra sempre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face!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o Teu altar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16013" y="260350"/>
            <a:ext cx="71151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Exaltarei Teu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em todo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tempo,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presença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traz alegria.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62125" y="765175"/>
            <a:ext cx="59055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Coloco o meu louvor...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619250" y="620713"/>
            <a:ext cx="59055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4575" y="115888"/>
            <a:ext cx="748823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Encontro vida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eterna no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Reino, Glória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Majestade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em Ti.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1675" y="333375"/>
            <a:ext cx="804703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Verdade e justiça nos Teus átrios e sobre mim a unção da alegria.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73113" y="115888"/>
            <a:ext cx="7615237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Alegrar-se-á em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 a minha alma! Bom é celebrar a Glória do Senhor!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4213" y="298450"/>
            <a:ext cx="80645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Hei de contemplar pra sempre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Tua face!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o Teu altar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62125" y="765175"/>
            <a:ext cx="59055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Coloco o meu louvor...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alegria!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16013" y="404813"/>
            <a:ext cx="7416800" cy="61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Render-Te-ei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entre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povos,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o Deus da minha salvação.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116013" y="260350"/>
            <a:ext cx="71151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Exaltarei Teu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nome em todo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tempo,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presença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traz alegria.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apresentação\PULSO.POT</Template>
  <TotalTime>122</TotalTime>
  <Words>268</Words>
  <Application>Microsoft Office PowerPoint</Application>
  <PresentationFormat>Apresentação na tela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Tahoma</vt:lpstr>
      <vt:lpstr>Arial</vt:lpstr>
      <vt:lpstr>Times New Roman</vt:lpstr>
      <vt:lpstr>Calibri</vt:lpstr>
      <vt:lpstr>PULSO</vt:lpstr>
      <vt:lpstr>UNÇÃO DE ALEGRIA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 Elissa</cp:lastModifiedBy>
  <cp:revision>24</cp:revision>
  <dcterms:created xsi:type="dcterms:W3CDTF">2003-02-21T18:05:37Z</dcterms:created>
  <dcterms:modified xsi:type="dcterms:W3CDTF">2013-04-29T15:48:50Z</dcterms:modified>
</cp:coreProperties>
</file>