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5FF6-C1E0-45D0-A95C-4D2F8F91600D}" type="datetimeFigureOut">
              <a:rPr lang="pt-BR" smtClean="0"/>
              <a:t>15/08/2013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6F09-6515-4A8E-931E-8B6CF1600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98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5FF6-C1E0-45D0-A95C-4D2F8F91600D}" type="datetimeFigureOut">
              <a:rPr lang="pt-BR" smtClean="0"/>
              <a:t>15/08/2013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6F09-6515-4A8E-931E-8B6CF1600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26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5FF6-C1E0-45D0-A95C-4D2F8F91600D}" type="datetimeFigureOut">
              <a:rPr lang="pt-BR" smtClean="0"/>
              <a:t>15/08/2013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6F09-6515-4A8E-931E-8B6CF1600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0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5FF6-C1E0-45D0-A95C-4D2F8F91600D}" type="datetimeFigureOut">
              <a:rPr lang="pt-BR" smtClean="0"/>
              <a:t>15/08/2013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6F09-6515-4A8E-931E-8B6CF1600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94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5FF6-C1E0-45D0-A95C-4D2F8F91600D}" type="datetimeFigureOut">
              <a:rPr lang="pt-BR" smtClean="0"/>
              <a:t>15/08/2013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6F09-6515-4A8E-931E-8B6CF1600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18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5FF6-C1E0-45D0-A95C-4D2F8F91600D}" type="datetimeFigureOut">
              <a:rPr lang="pt-BR" smtClean="0"/>
              <a:t>15/08/2013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6F09-6515-4A8E-931E-8B6CF1600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94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5FF6-C1E0-45D0-A95C-4D2F8F91600D}" type="datetimeFigureOut">
              <a:rPr lang="pt-BR" smtClean="0"/>
              <a:t>15/08/2013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6F09-6515-4A8E-931E-8B6CF1600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12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5FF6-C1E0-45D0-A95C-4D2F8F91600D}" type="datetimeFigureOut">
              <a:rPr lang="pt-BR" smtClean="0"/>
              <a:t>15/08/2013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6F09-6515-4A8E-931E-8B6CF1600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2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5FF6-C1E0-45D0-A95C-4D2F8F91600D}" type="datetimeFigureOut">
              <a:rPr lang="pt-BR" smtClean="0"/>
              <a:t>15/08/2013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6F09-6515-4A8E-931E-8B6CF1600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41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5FF6-C1E0-45D0-A95C-4D2F8F91600D}" type="datetimeFigureOut">
              <a:rPr lang="pt-BR" smtClean="0"/>
              <a:t>15/08/2013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6F09-6515-4A8E-931E-8B6CF1600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18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5FF6-C1E0-45D0-A95C-4D2F8F91600D}" type="datetimeFigureOut">
              <a:rPr lang="pt-BR" smtClean="0"/>
              <a:t>15/08/2013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6F09-6515-4A8E-931E-8B6CF1600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64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05FF6-C1E0-45D0-A95C-4D2F8F91600D}" type="datetimeFigureOut">
              <a:rPr lang="pt-BR" smtClean="0"/>
              <a:t>15/08/2013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66F09-6515-4A8E-931E-8B6CF1600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68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94"/>
            <a:ext cx="9165771" cy="686548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911173"/>
            <a:ext cx="1857467" cy="946826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771800" y="11277"/>
            <a:ext cx="44719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400" b="1" dirty="0" smtClean="0">
                <a:ln>
                  <a:solidFill>
                    <a:srgbClr val="7030A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VAI VALER A PENA</a:t>
            </a:r>
            <a:endParaRPr lang="pt-BR" sz="3600" b="1" dirty="0">
              <a:ln>
                <a:solidFill>
                  <a:srgbClr val="7030A0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692696"/>
            <a:ext cx="9144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0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compreendo os </a:t>
            </a:r>
          </a:p>
          <a:p>
            <a:pPr algn="ctr"/>
            <a:r>
              <a:rPr lang="pt-BR" sz="50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Teus caminhos</a:t>
            </a:r>
            <a:br>
              <a:rPr lang="pt-BR" sz="50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50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 te darei a minha canção</a:t>
            </a:r>
            <a:br>
              <a:rPr lang="pt-BR" sz="50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50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Doces palavras te darei</a:t>
            </a:r>
            <a:br>
              <a:rPr lang="pt-BR" sz="50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50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 sustentas em minha dor</a:t>
            </a:r>
          </a:p>
          <a:p>
            <a:pPr algn="ctr"/>
            <a:r>
              <a:rPr lang="pt-BR" sz="50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isso me leva mais perto de Ti</a:t>
            </a:r>
          </a:p>
          <a:p>
            <a:pPr algn="ctr"/>
            <a:r>
              <a:rPr lang="pt-BR" sz="50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Mais perto dos Teus caminhos</a:t>
            </a:r>
          </a:p>
          <a:p>
            <a:pPr algn="ctr"/>
            <a:endParaRPr lang="pt-BR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061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94"/>
            <a:ext cx="9165771" cy="686548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911173"/>
            <a:ext cx="1857467" cy="946826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0" y="117693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ao redor de cada esquina, em cima de cada montanha</a:t>
            </a:r>
          </a:p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Eu não procuro por coroas, ou pelas águas das fontes</a:t>
            </a:r>
          </a:p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Desesperado eu Te busco</a:t>
            </a:r>
          </a:p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Frenético acredito</a:t>
            </a:r>
          </a:p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 a visão da Tua face</a:t>
            </a:r>
          </a:p>
          <a:p>
            <a:pPr algn="ctr"/>
            <a:endParaRPr lang="pt-BR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860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94"/>
            <a:ext cx="9165771" cy="686548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911173"/>
            <a:ext cx="1857467" cy="946826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0885" y="27856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 tudo o que eu preciso, </a:t>
            </a:r>
          </a:p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 Te direi</a:t>
            </a:r>
          </a:p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vai valer a pena</a:t>
            </a:r>
          </a:p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Vai valer a pena</a:t>
            </a:r>
          </a:p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Vai valer a pena, mesmo</a:t>
            </a:r>
          </a:p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Sim vai valer a pena</a:t>
            </a:r>
          </a:p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Vai valer a pena</a:t>
            </a:r>
          </a:p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Vai valer a pena, mesmo</a:t>
            </a:r>
            <a:endParaRPr lang="pt-BR" sz="5400" b="1" dirty="0">
              <a:ln>
                <a:solidFill>
                  <a:srgbClr val="00206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661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94"/>
            <a:ext cx="9165771" cy="686548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911173"/>
            <a:ext cx="1857467" cy="946826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0" y="18864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compreendo os </a:t>
            </a:r>
          </a:p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Teus caminhos</a:t>
            </a:r>
            <a:b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 te darei a minha canção</a:t>
            </a:r>
            <a:b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Doces palavras te darei</a:t>
            </a:r>
            <a:b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 sustentas em minha dor</a:t>
            </a:r>
          </a:p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isso me leva mais perto de Ti</a:t>
            </a:r>
          </a:p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Mais perto dos Teus caminhos</a:t>
            </a:r>
          </a:p>
          <a:p>
            <a:pPr algn="ctr"/>
            <a:endParaRPr lang="pt-BR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909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94"/>
            <a:ext cx="9165771" cy="686548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911173"/>
            <a:ext cx="1857467" cy="946826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0" y="117693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ao redor de cada esquina, em cima de cada montanha</a:t>
            </a:r>
          </a:p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Eu não procuro por coroas, ou pelas águas das fontes</a:t>
            </a:r>
          </a:p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Desesperado eu Te busco</a:t>
            </a:r>
          </a:p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Frenético acredito</a:t>
            </a:r>
          </a:p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 a visão da Tua face</a:t>
            </a:r>
          </a:p>
          <a:p>
            <a:pPr algn="ctr"/>
            <a:endParaRPr lang="pt-BR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809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94"/>
            <a:ext cx="9165771" cy="686548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911173"/>
            <a:ext cx="1857467" cy="946826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0885" y="27856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 tudo o que eu preciso, </a:t>
            </a:r>
          </a:p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 Te direi</a:t>
            </a:r>
          </a:p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vai valer a pena</a:t>
            </a:r>
          </a:p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Vai valer a pena</a:t>
            </a:r>
          </a:p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Vai valer a pena, mesmo</a:t>
            </a:r>
          </a:p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Sim vai valer a pena</a:t>
            </a:r>
          </a:p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Vai valer a pena</a:t>
            </a:r>
          </a:p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Vai valer a pena, eu sei que vai</a:t>
            </a:r>
            <a:endParaRPr lang="pt-BR" sz="5400" b="1" dirty="0">
              <a:ln>
                <a:solidFill>
                  <a:srgbClr val="00206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14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94"/>
            <a:ext cx="9165771" cy="686548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911173"/>
            <a:ext cx="1857467" cy="946826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0885" y="27856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o grande dia haverá de chegar</a:t>
            </a:r>
          </a:p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quando eu e você nos encontraremos naquele dia</a:t>
            </a:r>
          </a:p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eu e você, eu e você cantaremos em uma só voz a Ele, a Ele, a Ele...</a:t>
            </a:r>
          </a:p>
          <a:p>
            <a:pPr algn="ctr"/>
            <a:endParaRPr lang="pt-BR" sz="5400" b="1" dirty="0">
              <a:ln>
                <a:solidFill>
                  <a:srgbClr val="00206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14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94"/>
            <a:ext cx="9165771" cy="686548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911173"/>
            <a:ext cx="1857467" cy="946826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0885" y="27856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Senhor valeu a pena,</a:t>
            </a:r>
          </a:p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Senhor valeu a pena</a:t>
            </a:r>
          </a:p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Senhor valeu, valeu, valeu</a:t>
            </a:r>
          </a:p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Senhor valeu a pena,</a:t>
            </a:r>
          </a:p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Senhor valeu a pena</a:t>
            </a:r>
          </a:p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 haverei de cantar ao meu Senhor</a:t>
            </a:r>
          </a:p>
          <a:p>
            <a:pPr algn="ctr"/>
            <a:endParaRPr lang="pt-BR" sz="5400" b="1" dirty="0">
              <a:ln>
                <a:solidFill>
                  <a:srgbClr val="00206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660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94"/>
            <a:ext cx="9165771" cy="686548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911173"/>
            <a:ext cx="1857467" cy="946826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0885" y="27856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Quando o grande dia chegar</a:t>
            </a:r>
          </a:p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Quando o grande dia chegar</a:t>
            </a:r>
          </a:p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Quando o grande dia chegar</a:t>
            </a:r>
          </a:p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 cantarei, eu cantarei, eu cantarei,</a:t>
            </a:r>
          </a:p>
          <a:p>
            <a:pPr algn="ctr"/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Jesus, sim </a:t>
            </a:r>
            <a:r>
              <a:rPr lang="pt-BR" sz="5400" b="1" dirty="0" err="1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</a:t>
            </a:r>
            <a:r>
              <a:rPr lang="pt-BR" sz="54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5400" b="1" dirty="0" err="1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</a:t>
            </a:r>
            <a:endParaRPr lang="pt-BR" sz="5400" b="1" dirty="0">
              <a:ln>
                <a:solidFill>
                  <a:srgbClr val="00206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14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Apresentação na tela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HSDG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Sousa, Denize</dc:creator>
  <cp:lastModifiedBy>Sousa, Denize</cp:lastModifiedBy>
  <cp:revision>6</cp:revision>
  <dcterms:created xsi:type="dcterms:W3CDTF">2013-08-16T01:41:11Z</dcterms:created>
  <dcterms:modified xsi:type="dcterms:W3CDTF">2013-08-16T02:38:07Z</dcterms:modified>
</cp:coreProperties>
</file>