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14" r:id="rId3"/>
    <p:sldId id="316" r:id="rId4"/>
    <p:sldId id="317" r:id="rId5"/>
    <p:sldId id="310" r:id="rId6"/>
    <p:sldId id="318" r:id="rId7"/>
    <p:sldId id="319" r:id="rId8"/>
    <p:sldId id="320" r:id="rId9"/>
    <p:sldId id="321" r:id="rId10"/>
    <p:sldId id="322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9" autoAdjust="0"/>
    <p:restoredTop sz="94660" autoAdjust="0"/>
  </p:normalViewPr>
  <p:slideViewPr>
    <p:cSldViewPr>
      <p:cViewPr varScale="1">
        <p:scale>
          <a:sx n="31" d="100"/>
          <a:sy n="31" d="100"/>
        </p:scale>
        <p:origin x="-5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20DC4-5E72-464B-896B-177CCE1567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556D9-B43A-4769-8C18-BDD0B464E9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A8068-B783-4295-A5D8-2907519CE6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3C9EB-FC1D-429C-9DF6-2B71FCEC12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909EE-FA77-46C3-88EA-87EFC8CA9D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094A2-1C24-45CE-B8C5-77CFF1E37C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7A10D-D029-4DAD-B136-D1F21EE52C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C9F99-8935-4524-B272-7A866E3AD3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0EA0A-0C08-4E64-B457-D9AC1A1875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7FAF-C05F-4A6D-8EB2-43446F5647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B2F3E-DEA6-4FCC-8519-AEA41C088F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3DAF7B1-EE5D-476C-A7DC-DFD54B423C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371600"/>
          </a:xfrm>
        </p:spPr>
        <p:txBody>
          <a:bodyPr/>
          <a:lstStyle/>
          <a:p>
            <a:pPr eaLnBrk="1" hangingPunct="1"/>
            <a:r>
              <a:rPr lang="pt-BR" sz="6000" b="1" u="sng" smtClean="0">
                <a:solidFill>
                  <a:srgbClr val="FFFF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VAMOS ADORAR  A DEUS 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11125" y="2317750"/>
            <a:ext cx="8915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Vamos adorar a Deus!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Vamos adorar a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11125" y="115888"/>
            <a:ext cx="89154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essa é a razão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porque eu canto assim...</a:t>
            </a:r>
          </a:p>
          <a:p>
            <a:pPr algn="ctr">
              <a:lnSpc>
                <a:spcPct val="90000"/>
              </a:lnSpc>
              <a:defRPr/>
            </a:pPr>
            <a:endParaRPr kumimoji="1" lang="pt-BR" sz="7000" b="1" dirty="0">
              <a:solidFill>
                <a:srgbClr val="F8F8F8"/>
              </a:solidFill>
              <a:effectLst>
                <a:glow rad="101600">
                  <a:srgbClr val="C00000">
                    <a:alpha val="4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Vamos adorar a Deus! (3x)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111125" y="115888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Vamos invocar Seu nome!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Vamos adorar a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111125" y="101600"/>
            <a:ext cx="8915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veio em minha vida num dia especial,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11125" y="101600"/>
            <a:ext cx="8915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Trocou meu coração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 outro sem igual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11125" y="115888"/>
            <a:ext cx="89154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essa é a razão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porque eu canto assim...</a:t>
            </a:r>
          </a:p>
          <a:p>
            <a:pPr algn="ctr">
              <a:lnSpc>
                <a:spcPct val="90000"/>
              </a:lnSpc>
              <a:defRPr/>
            </a:pPr>
            <a:endParaRPr kumimoji="1" lang="pt-BR" sz="7000" b="1" dirty="0">
              <a:solidFill>
                <a:srgbClr val="F8F8F8"/>
              </a:solidFill>
              <a:effectLst>
                <a:glow rad="101600">
                  <a:srgbClr val="C00000">
                    <a:alpha val="4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Vamos adorar a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11125" y="84138"/>
            <a:ext cx="8915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Podes adorar a Deus!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Podes adorar a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11125" y="84138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Podes invocar Seu nome!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Podes adorar a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11125" y="101600"/>
            <a:ext cx="8915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veio em minha vida num dia especial,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11125" y="101600"/>
            <a:ext cx="8915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Trocou meu coração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 outro sem igual.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110</Words>
  <Application>Microsoft Office PowerPoint</Application>
  <PresentationFormat>Apresentação na tela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Times New Roman</vt:lpstr>
      <vt:lpstr>Arial</vt:lpstr>
      <vt:lpstr>Calibri</vt:lpstr>
      <vt:lpstr>Estrutura padrão</vt:lpstr>
      <vt:lpstr>VAMOS ADORAR  A DEUS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 Elissa</cp:lastModifiedBy>
  <cp:revision>26</cp:revision>
  <dcterms:created xsi:type="dcterms:W3CDTF">2004-12-31T20:39:03Z</dcterms:created>
  <dcterms:modified xsi:type="dcterms:W3CDTF">2013-04-29T15:48:32Z</dcterms:modified>
</cp:coreProperties>
</file>