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CF928-12E5-4D73-A9ED-C35CA69CA2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AE367-8E3E-4CAA-B2AD-9AC33D0EBE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F670-AC1F-4A11-9AC9-DE4E8999EC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02431-B164-4228-BF11-CCD11E64D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00984-D3E7-44AA-94AE-D458B2EB7B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5D309-ABFA-4516-AFA7-166750B6EB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3EBA0-9426-42AF-AE44-9C8DA372CC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B85CC-07DD-451D-87A5-7186BBCB72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67FD1-9200-4574-8316-35AEAF94F6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34B66-27F6-44DE-9842-AC08C54B83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C2CBB-D329-4FA2-BC1B-FDCC535BCE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2280ECC-803D-4686-A7FA-5FB87E82FC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Vaso Novo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26209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 Senhor amado,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28797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um vaso nas mãos do oleiro.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33750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Quebra a minha vida e faze-a de novo.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34464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ser, eu quero ser um vaso novo!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26638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Tu queres, Senhor amado,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24479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oleiro e eu o vaso.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33750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Quebra a minha vida e faze-a de novo.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34464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ser, eu quero ser um vaso novo!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33750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Quebra a minha vida e faze-a de novo.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34464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ser, eu quero ser um vaso novo</a:t>
            </a: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kumimoji="1" lang="pt-BR" sz="7000" b="1" kern="1200" dirty="0" smtClean="0">
              <a:solidFill>
                <a:srgbClr val="F8F8F8"/>
              </a:solidFill>
              <a:effectLst>
                <a:glow rad="101600">
                  <a:schemeClr val="bg1"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28797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um vaso nas mãos do oleiro.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33750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Quebra a minha vida e faze-a de novo.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34464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ser, eu quero ser um vaso novo!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26638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Tu queres, Senhor amado,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24479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o oleiro e eu o vaso.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337502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Quebra a minha vida e faze-a de novo.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438"/>
            <a:ext cx="8229600" cy="34464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ser, eu quero ser um vaso novo!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2620962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quero ser Senhor amado,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4">
      <a:dk1>
        <a:srgbClr val="003366"/>
      </a:dk1>
      <a:lt1>
        <a:srgbClr val="0099CC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0082AE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0099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000082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14">
        <a:dk1>
          <a:srgbClr val="003366"/>
        </a:dk1>
        <a:lt1>
          <a:srgbClr val="0099CC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0082AE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163</Words>
  <Application>Microsoft Office PowerPoint</Application>
  <PresentationFormat>Apresentação na tela (4:3)</PresentationFormat>
  <Paragraphs>20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Design padrão</vt:lpstr>
      <vt:lpstr>Vaso Novo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Vaso Novo</dc:title>
  <dc:creator>Heider</dc:creator>
  <cp:lastModifiedBy>Paulo</cp:lastModifiedBy>
  <cp:revision>6</cp:revision>
  <dcterms:created xsi:type="dcterms:W3CDTF">2004-02-20T17:38:28Z</dcterms:created>
  <dcterms:modified xsi:type="dcterms:W3CDTF">2013-09-22T15:15:28Z</dcterms:modified>
</cp:coreProperties>
</file>