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 autoAdjust="0"/>
  </p:normalViewPr>
  <p:slideViewPr>
    <p:cSldViewPr>
      <p:cViewPr varScale="1">
        <p:scale>
          <a:sx n="31" d="100"/>
          <a:sy n="3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5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2190CB-441E-4BA0-ABC8-73D5950117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A225A-3781-4F17-9928-6690272D7F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26EA5-715B-4D19-A441-4FB051C326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AEC06-2115-45CC-B6DA-335CEC199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3FE66-22A8-4997-81A8-05403F0F34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D6204-F1A5-4BCE-B6B5-32E5E9EC92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5E32-A869-4967-830E-1FADC07E66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1DE6F-0868-42DE-B338-BDEA926FA5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8582C-FD5B-43A7-B9BF-4E43CDEAFC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47E26-1BF8-443B-BBBC-01015D31E6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B8EF-24D9-451F-892D-50E873F6DE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/>
              </a:defRPr>
            </a:lvl1pPr>
          </a:lstStyle>
          <a:p>
            <a:pPr>
              <a:defRPr/>
            </a:pPr>
            <a:fld id="{327557EB-9BF1-4911-AFD1-C652C0DB85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Vejo que a Vitória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82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Vejo que a vitória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Senhor está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Chegando aqui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Neste lugar.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0287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a vitória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nossa, 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Nome do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266700"/>
            <a:ext cx="8610600" cy="64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 casa será chamada Casa de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 casa será chamada Casa de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" y="422275"/>
            <a:ext cx="86106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todo o joelho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dobrará, e toda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Língua confessará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Jesus Cristo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83058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povo acreditou,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povo profetizou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vitória veio 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Nome do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692150"/>
            <a:ext cx="83820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Vejo que a vitória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Senhor está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Chegando aqui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Neste lugar.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3058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povo acreditou,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povo profetizou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vitória veio 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Nome do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0"/>
            <a:ext cx="8610600" cy="708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 casa será chamada Casa de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Oração!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 casa será chamada Casa de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4800" y="422275"/>
            <a:ext cx="8610600" cy="67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todo o joelho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dobrará, e toda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Língua confessará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Jesus Cristo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Senhor!.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422275"/>
            <a:ext cx="8610600" cy="67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todo o joelho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dobrará, e toda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Língua confessará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Jesus Cristo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901700"/>
            <a:ext cx="91440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Vejo Deus presente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Aqui neste lugar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Operando em nossos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115888"/>
            <a:ext cx="88392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devemos nunca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Duvidar, mas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podemos nele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descansar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2">
      <a:dk1>
        <a:srgbClr val="FFCC00"/>
      </a:dk1>
      <a:lt1>
        <a:srgbClr val="FFFFFF"/>
      </a:lt1>
      <a:dk2>
        <a:srgbClr val="892D5B"/>
      </a:dk2>
      <a:lt2>
        <a:srgbClr val="FFCC00"/>
      </a:lt2>
      <a:accent1>
        <a:srgbClr val="CAACCC"/>
      </a:accent1>
      <a:accent2>
        <a:srgbClr val="A7CCD9"/>
      </a:accent2>
      <a:accent3>
        <a:srgbClr val="FFFFFF"/>
      </a:accent3>
      <a:accent4>
        <a:srgbClr val="DAAE00"/>
      </a:accent4>
      <a:accent5>
        <a:srgbClr val="E1D2E2"/>
      </a:accent5>
      <a:accent6>
        <a:srgbClr val="97B9C4"/>
      </a:accent6>
      <a:hlink>
        <a:srgbClr val="9595FF"/>
      </a:hlink>
      <a:folHlink>
        <a:srgbClr val="8888AE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FF66"/>
        </a:dk1>
        <a:lt1>
          <a:srgbClr val="FFFFFF"/>
        </a:lt1>
        <a:dk2>
          <a:srgbClr val="3399FF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DADA56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545472"/>
        </a:dk1>
        <a:lt1>
          <a:srgbClr val="FFFFFF"/>
        </a:lt1>
        <a:dk2>
          <a:srgbClr val="655851"/>
        </a:dk2>
        <a:lt2>
          <a:srgbClr val="000000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99CCFF"/>
        </a:dk1>
        <a:lt1>
          <a:srgbClr val="FFFFFF"/>
        </a:lt1>
        <a:dk2>
          <a:srgbClr val="892D5B"/>
        </a:dk2>
        <a:lt2>
          <a:srgbClr val="000000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82AEDA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545472"/>
        </a:dk1>
        <a:lt1>
          <a:srgbClr val="FFFFFF"/>
        </a:lt1>
        <a:dk2>
          <a:srgbClr val="892D5B"/>
        </a:dk2>
        <a:lt2>
          <a:srgbClr val="000000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FFCC00"/>
        </a:dk1>
        <a:lt1>
          <a:srgbClr val="FFFFFF"/>
        </a:lt1>
        <a:dk2>
          <a:srgbClr val="892D5B"/>
        </a:dk2>
        <a:lt2>
          <a:srgbClr val="FFCC00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DAAE0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190</TotalTime>
  <Words>177</Words>
  <Application>Microsoft Office PowerPoint</Application>
  <PresentationFormat>Apresentação na tela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Tahoma</vt:lpstr>
      <vt:lpstr>Calibri</vt:lpstr>
      <vt:lpstr>Aquarela</vt:lpstr>
      <vt:lpstr>Vejo que a Vitória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 Elissa</cp:lastModifiedBy>
  <cp:revision>17</cp:revision>
  <dcterms:created xsi:type="dcterms:W3CDTF">2003-02-21T18:05:37Z</dcterms:created>
  <dcterms:modified xsi:type="dcterms:W3CDTF">2013-04-29T15:48:21Z</dcterms:modified>
</cp:coreProperties>
</file>