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72" r:id="rId9"/>
    <p:sldId id="273" r:id="rId10"/>
    <p:sldId id="274" r:id="rId11"/>
    <p:sldId id="278" r:id="rId12"/>
    <p:sldId id="279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3300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13D0-436F-4747-97A6-40780666D2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65259-1D8E-4004-BCA1-121B224C7D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1A2B-D89D-4AA9-9826-2AA1C0198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E0BE8-E4D8-446D-B370-A94FB16F36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56415-25F4-43E3-B133-A7D2BD43B0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A12E6-A0EC-4539-92E5-42DA7FBE50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34946-38B0-4430-A730-A9CA7E0A67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2AF91-00F4-4482-BA11-FE4378B027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DE3AE-3717-44B6-9302-841ED6B782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993C8-1007-46F1-829E-A527703A98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6B69F-ADFE-4DF7-B2DD-6A098FBF2C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6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495A876A-9024-4519-841B-8725853D82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5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ESTA É A HORA</a:t>
            </a:r>
          </a:p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esta é a hora da adoração.</a:t>
            </a:r>
            <a:b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dar a Ele teu coração.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1767007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aquele que a Ti escolher, o tesouro maior terá</a:t>
            </a:r>
            <a:r>
              <a:rPr lang="pt-PT" sz="7000" dirty="0" smtClean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en-US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língua confessará </a:t>
            </a:r>
            <a:r>
              <a:rPr lang="pt-PT" sz="7000" dirty="0" smtClean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todo joelho se dobrará.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aquele que a Ti escolher, o tesouro maior terá!</a:t>
            </a:r>
            <a:endParaRPr lang="en-US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228725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esta é a hora da adoração.</a:t>
            </a:r>
            <a:b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dar a Ele teu coração.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2305844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assim como estás para adorar.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1497806"/>
            <a:ext cx="9144000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assim como estás diante do Pai, </a:t>
            </a:r>
          </a:p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Vem! (5x)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122839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assim como estás para adorar.</a:t>
            </a:r>
            <a:b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assim como estás diante do Pai, vem...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língua confessará </a:t>
            </a:r>
            <a:r>
              <a:rPr lang="pt-PT" sz="7000" dirty="0" smtClean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todo joelho se dobrará.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1767007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aquele que a Ti escolher, o tesouro maior terá</a:t>
            </a:r>
            <a:r>
              <a:rPr lang="pt-PT" sz="7000" dirty="0" smtClean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pt-BR" sz="60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1228725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esta é a hora da adoração.</a:t>
            </a:r>
            <a:b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dar a Ele teu coração.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1228725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assim como estás para adorar.</a:t>
            </a:r>
            <a:b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assim como estás diante do Pai, vem...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língua confessará </a:t>
            </a:r>
            <a:r>
              <a:rPr lang="pt-PT" sz="7000" dirty="0" smtClean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todo joelho se dobrará.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1767007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aquele que a Ti escolher, o tesouro maior terá</a:t>
            </a:r>
            <a:r>
              <a:rPr lang="pt-PT" sz="7000" dirty="0" smtClean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pt-BR" sz="7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língua confessará </a:t>
            </a:r>
            <a:r>
              <a:rPr lang="pt-PT" sz="7000" dirty="0" smtClean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PT" sz="7000" dirty="0">
                <a:solidFill>
                  <a:schemeClr val="bg1"/>
                </a:solidFill>
                <a:effectLst>
                  <a:glow rad="139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todo joelho se dobrará.</a:t>
            </a:r>
            <a:endParaRPr lang="pt-BR" sz="7000" dirty="0">
              <a:solidFill>
                <a:schemeClr val="bg1"/>
              </a:solidFill>
              <a:effectLst>
                <a:glow rad="139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162</Words>
  <Application>Microsoft Office PowerPoint</Application>
  <PresentationFormat>Apresentação na tela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Paulo</cp:lastModifiedBy>
  <cp:revision>20</cp:revision>
  <cp:lastPrinted>1601-01-01T00:00:00Z</cp:lastPrinted>
  <dcterms:created xsi:type="dcterms:W3CDTF">1601-01-01T00:00:00Z</dcterms:created>
  <dcterms:modified xsi:type="dcterms:W3CDTF">2013-10-27T21:27:34Z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