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256D7-D9F2-49C3-834B-B66A71AB96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48D7-DE69-4215-BA42-696ABFAC26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4344-4FC3-4718-A90B-F1B48A0BA8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1680-4B48-4B14-8DE0-375ADBF81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ECCDF-E857-412F-ACAE-FC62091CF3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57652-B953-49E5-8301-0E3270255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588E-3A93-4646-8079-6E66B08BAE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F0CE6-9811-4FA9-B765-FA92C76F14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A9DE2-7808-4690-A0D0-2954F97BA3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D54B-F401-4D50-A2FD-D3B683AE65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11AC0-65C3-4FE1-AFC6-B2882D62D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pPr>
              <a:defRPr/>
            </a:pPr>
            <a:fld id="{E44EF06F-5A24-4BB2-A15A-C2E857E9AA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682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Derrama Paz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1628775"/>
            <a:ext cx="8686800" cy="47529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derrama paz, vem derrama as bênçãos Sobre este povo que se chama povo Teu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686800" cy="48958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Dá-nos Teu amor,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Dá-nos Tua força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que tentações não venham a nos desviar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549275"/>
            <a:ext cx="8686800" cy="62642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glória seja dada a Ti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Pelo que tens feito, pelo que tens sido, pelo que farás em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6">
      <a:dk1>
        <a:srgbClr val="5C1F00"/>
      </a:dk1>
      <a:lt1>
        <a:srgbClr val="CCCC00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AEAE00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5C1F00"/>
        </a:dk1>
        <a:lt1>
          <a:srgbClr val="FF9933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822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5C1F00"/>
        </a:dk1>
        <a:lt1>
          <a:srgbClr val="FFFF66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56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5">
        <a:dk1>
          <a:srgbClr val="5C1F00"/>
        </a:dk1>
        <a:lt1>
          <a:srgbClr val="FF6600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56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6">
        <a:dk1>
          <a:srgbClr val="5C1F00"/>
        </a:dk1>
        <a:lt1>
          <a:srgbClr val="CCCC00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AEAE00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Design padrão</vt:lpstr>
      <vt:lpstr>Vem Derrama Paz</vt:lpstr>
      <vt:lpstr>Slide 2</vt:lpstr>
      <vt:lpstr>Slide 3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Derrama Paz</dc:title>
  <dc:creator>Heider</dc:creator>
  <cp:lastModifiedBy>Paulo Elissa</cp:lastModifiedBy>
  <cp:revision>4</cp:revision>
  <dcterms:created xsi:type="dcterms:W3CDTF">2004-02-20T17:48:46Z</dcterms:created>
  <dcterms:modified xsi:type="dcterms:W3CDTF">2013-04-29T15:48:16Z</dcterms:modified>
</cp:coreProperties>
</file>