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64" r:id="rId2"/>
    <p:sldId id="262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8F8F8"/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31" d="100"/>
          <a:sy n="31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936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23D75F-C1F6-4EB7-95C7-B0524000CE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4797B-11F7-4BC4-8730-D9CF2BBF4E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49139-A3A2-413C-BDB8-B479AC78DD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D576D-5BFF-4E31-B1BA-25E2BE3DE7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F7937-3495-4526-B829-10B9F8356B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AF72D-842C-4A8D-B0DF-93319F787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17F98-4595-415C-87DB-688657A03C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F8F5-B779-40F9-BAFA-91B5CD326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6C64-58AA-4475-884F-C4F26B0CF0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43498-7960-4D78-92D4-532176921B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13DBC-AAA6-4F42-8900-438667A9DF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9833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3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3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982607B0-D913-44C4-8E78-A63EA5FFBD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52400" y="212725"/>
            <a:ext cx="8839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VENCEDORES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610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nos dá poder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guerrear.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nos dá poder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guerrear.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0" y="346075"/>
            <a:ext cx="9144000" cy="613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vitória é garantida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Já vencemos a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Batalha!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inimigo está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Derrotado,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81000" y="635000"/>
            <a:ext cx="83058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Cristo sempre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Exaltado!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inimigo está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Destruído,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04800" y="685800"/>
            <a:ext cx="86106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Cristo sempre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glorificado!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inimigo está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Derrotado,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0" y="327025"/>
            <a:ext cx="91440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Cristo sempre Exaltado!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inimigo está Destruído,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Cristo sempre glorificado!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81000" y="539750"/>
            <a:ext cx="83058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mais que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Vencedores.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mais que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Vencedores.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228600" y="1295400"/>
            <a:ext cx="83820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Somos mais que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Vencedores em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Cristo.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7">
      <a:dk1>
        <a:srgbClr val="002E2D"/>
      </a:dk1>
      <a:lt1>
        <a:srgbClr val="FFCC00"/>
      </a:lt1>
      <a:dk2>
        <a:srgbClr val="005250"/>
      </a:dk2>
      <a:lt2>
        <a:srgbClr val="FFCC00"/>
      </a:lt2>
      <a:accent1>
        <a:srgbClr val="9CE157"/>
      </a:accent1>
      <a:accent2>
        <a:srgbClr val="00817E"/>
      </a:accent2>
      <a:accent3>
        <a:srgbClr val="AAB3B3"/>
      </a:accent3>
      <a:accent4>
        <a:srgbClr val="DAAE00"/>
      </a:accent4>
      <a:accent5>
        <a:srgbClr val="CBEEB4"/>
      </a:accent5>
      <a:accent6>
        <a:srgbClr val="007472"/>
      </a:accent6>
      <a:hlink>
        <a:srgbClr val="FFFF99"/>
      </a:hlink>
      <a:folHlink>
        <a:srgbClr val="CCCC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2E2D"/>
        </a:dk1>
        <a:lt1>
          <a:srgbClr val="FFCC00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AE00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396</TotalTime>
  <Words>82</Words>
  <Application>Microsoft Office PowerPoint</Application>
  <PresentationFormat>Apresentação na tela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Times New Roman</vt:lpstr>
      <vt:lpstr>Arial</vt:lpstr>
      <vt:lpstr>Arial Black</vt:lpstr>
      <vt:lpstr>Wingdings</vt:lpstr>
      <vt:lpstr>Calibri</vt:lpstr>
      <vt:lpstr>Quartz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 Elissa</cp:lastModifiedBy>
  <cp:revision>36</cp:revision>
  <dcterms:created xsi:type="dcterms:W3CDTF">2003-07-04T13:34:39Z</dcterms:created>
  <dcterms:modified xsi:type="dcterms:W3CDTF">2013-04-29T15:48:09Z</dcterms:modified>
</cp:coreProperties>
</file>