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1" r:id="rId8"/>
    <p:sldId id="262" r:id="rId9"/>
    <p:sldId id="263" r:id="rId10"/>
    <p:sldId id="260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29" d="100"/>
          <a:sy n="29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6764-464D-437B-B32A-1650FEAB18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E2892-CB02-476E-90F3-2B4A06CF22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92FDD-5219-4950-83F9-5E7389BBEB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CEB3D-7DD0-4EA8-8117-2A9CE2A90B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4DB3E-D465-4DB8-B6FD-2F33FEE8AA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F14AC-6A7D-49DA-926D-0B86485AB6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F20A2-7E40-470B-97B4-6BB2EAE5A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C9CB-9BD0-46CC-8D43-52F1D60D05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4EB7-94DE-4E08-845B-4A851C394E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8A01E-4387-425F-8115-C574723D0A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0B140-3FD0-4A5E-B715-13982D63F9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F414A36-EE58-42EA-8A9B-8B50C1EB90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86800" cy="659765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Vento do Espírito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Autor: Aline Barros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Álbum: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 de Adoradores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547688"/>
            <a:ext cx="8686800" cy="45370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sei que eu quero ir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Vento do Espírito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686800" cy="45370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em mim vento do Espírito contigo eu quero ir eu não sei de onde vens nem sei pra onde vai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686800" cy="45370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sei que eu quero ir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Vento do Espírito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em mim,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em mim,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686800" cy="6669087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vento sopra só ele sabe para onde vai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estar no vento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Ser conduzido pela sua vontade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50825" y="142875"/>
            <a:ext cx="8686800" cy="69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vento sopra só ele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sabe para onde vai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estar no vento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Ser conduzido pela 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 vontade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8" y="115888"/>
            <a:ext cx="8964612" cy="5616575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sobre mim o Teu querer , leva-me na nuvem da unção quero ir contigo até chegar ao lugar da tua habitação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4450"/>
            <a:ext cx="8686800" cy="681355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em mim vento do Espírito contigo eu quero ir eu não sei de onde vens nem sei pra onde vai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686800" cy="4537075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Só sei que eu quero ir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Vento do Espírito </a:t>
            </a:r>
          </a:p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50825" y="549275"/>
            <a:ext cx="86868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vento sopra só ele sabe para onde vai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estar no vento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Ser conduzido pela sua vontade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8" y="115888"/>
            <a:ext cx="8964612" cy="5616575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sobre mim o Teu querer , leva-me na nuvem da unção quero ir contigo até chegar ao lugar da tua habitação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686800" cy="4537075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Sopra em mim vento do Espírito contigo eu quero ir eu não sei de onde vens nem sei pra onde vai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9900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82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9900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82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217</Words>
  <Application>Microsoft Office PowerPoint</Application>
  <PresentationFormat>Apresentação na tela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Adoração</dc:title>
  <dc:creator>Heider</dc:creator>
  <cp:lastModifiedBy>Paulo Elissa</cp:lastModifiedBy>
  <cp:revision>9</cp:revision>
  <dcterms:created xsi:type="dcterms:W3CDTF">2004-02-20T15:23:46Z</dcterms:created>
  <dcterms:modified xsi:type="dcterms:W3CDTF">2013-04-29T15:48:02Z</dcterms:modified>
</cp:coreProperties>
</file>