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71" r:id="rId14"/>
    <p:sldId id="272" r:id="rId15"/>
    <p:sldId id="273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pt-BR"/>
    </a:defPPr>
    <a:lvl1pPr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9933"/>
    <a:srgbClr val="003300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5" autoAdjust="0"/>
    <p:restoredTop sz="94660" autoAdjust="0"/>
  </p:normalViewPr>
  <p:slideViewPr>
    <p:cSldViewPr>
      <p:cViewPr varScale="1">
        <p:scale>
          <a:sx n="31" d="100"/>
          <a:sy n="31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1CEB8-F669-41CF-83A5-A3D520195B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ACC6F-69C2-47EE-91BA-D45584E296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2BB55-B7F8-4E1C-ACDD-AFA5C23C32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F5D22-DAC3-4AE3-B0D4-79E403F930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B3196-481E-4162-9E3E-232EE57C11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A03BD-0AAB-4B2C-B85A-68C63EF565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AEB59-9A9C-4FF9-9702-137CCFBF1B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418D-B49D-43A8-B58C-411FDD54DB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19761-6B1E-4F3D-B805-DB0B06080E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71395-2BA7-4F7B-A2BE-B6BEAE182F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D5948-7189-43C4-A4B5-E52EF10E0E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B2E10CE5-7E97-4B33-A057-ED8B05AEF3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8600" y="44450"/>
            <a:ext cx="8915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pt-BR" sz="72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Vida em Comunhão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a Ti glória, força e honra. Adoramos a Ti, pois és digno, Senhor!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aquilo que Jesus tem feito por nós, maravilhas que se realizam por suas mãos.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1082675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Jubilosos estamos na congregação, exaltando e servindo de coração,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alegria vivendo com o meu irmão.          Temos paz em Deus e vida em comunhão!!!!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aquilo que Jesus tem feito por nós, maravilhas que se realizam por suas mãos.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1082675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Jubilosos estamos na congregação, exaltando e servindo de coração,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alegria vivendo com o meu irmão.          Temos paz em Deus e vida em comunhão!!!!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1082675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Jubilosos estamos na congregação, exaltando e servindo de coração,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alegria vivendo com o meu irmão.          Temos paz em Deus e vida, paz em Deus e vida...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082675"/>
            <a:ext cx="8077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Temos paz em Deus e vida em comunhão... Em comunhão!!!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33400" y="5334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Temos certeza que estás neste lugar, onde o Teu povo se reúne para declarar...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8077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a Ti glória, força e honra. Adoramos a Ti, pois és digno, Senhor!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Temos certeza que estás neste lugar, onde o Teu povo se reúne para declarar...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762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Tudo aquilo que Jesus tem feito por nós, maravilhas que se realizam por suas mãos.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082675"/>
            <a:ext cx="9144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Jubilosos estamos na congregação, exaltando e servindo de coração,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3400" y="762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alegria vivendo com o meu irmão.          Temos paz em Deus e vida em comunhão!!!!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Rendemos a Ti glória, força e honra. Adoramos a Ti, pois és digno, Senhor!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200" b="1" dirty="0"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Temos certeza que estás neste lugar, onde o Teu povo se reúne para declarar...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apresentação\Pulso.pot</Template>
  <TotalTime>235</TotalTime>
  <Words>287</Words>
  <Application>Microsoft Office PowerPoint</Application>
  <PresentationFormat>Apresentação na tela 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Times New Roman</vt:lpstr>
      <vt:lpstr>Arial</vt:lpstr>
      <vt:lpstr>Calibri</vt:lpstr>
      <vt:lpstr>Pulso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Paulo Elissa</cp:lastModifiedBy>
  <cp:revision>12</cp:revision>
  <dcterms:created xsi:type="dcterms:W3CDTF">2003-08-09T14:34:40Z</dcterms:created>
  <dcterms:modified xsi:type="dcterms:W3CDTF">2013-04-29T15:47:57Z</dcterms:modified>
</cp:coreProperties>
</file>