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E6E3-3024-4D25-8731-7FF8E23EE4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FA58C-691D-4B1E-BCC8-364ABF4058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35BA-82BD-4DE1-A726-B4CCAA80BB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FCEAE-494B-416D-BCF7-BE2C7EAB31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3F88C-1702-4485-A8F9-3C6A8DE924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FAEC6-A8A5-403E-83FA-24DC5B29D6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E42-A297-4F7D-A0E5-ECE6537191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99DC-882F-4139-9E07-C1ABCD56E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E66E3-9416-4D10-AB90-B18BD9D123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4348-85C7-4D5A-A3AA-6FE82D69B5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8DE1-FFAC-4ED8-AFF8-8DF41DF2C7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93BA43-58E7-46FE-B92D-ACAE5DF311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107950" y="115888"/>
            <a:ext cx="92170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50825" y="1484313"/>
            <a:ext cx="84978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Luz das Nações que dissipa as trevas,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Abre os meus olhos pra ver...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036638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Totalmente amável, Totalmente digno,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maravilhoso para mim!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2263" y="836613"/>
            <a:ext cx="849788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saberei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quanto custou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Ver meus pecados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lá na cruz... </a:t>
            </a:r>
            <a:endParaRPr lang="pt-BR" sz="7000" b="1" dirty="0" smtClean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(4x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2263" y="836613"/>
            <a:ext cx="84978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prostrar-me!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dizer-te: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“És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</a:t>
            </a: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!”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1036638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Totalmente amável, Totalmente digno,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maravilhoso para mim!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2263" y="836613"/>
            <a:ext cx="84978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prostrar-me!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dizer-te: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“És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</a:t>
            </a: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!”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0825" y="1036638"/>
            <a:ext cx="88931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Totalmente amável, Totalmente digno,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maravilhoso para mim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algn="ctr">
              <a:defRPr/>
            </a:pPr>
            <a:r>
              <a:rPr lang="pt-BR" sz="4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0825" y="550863"/>
            <a:ext cx="84978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Lindo Tu és!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só quero adorar-te,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Dar os meus dias pra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2263" y="836613"/>
            <a:ext cx="84978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prostrar-me!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dizer-te: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“És meus Deus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!”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1036638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Totalmente amável, Totalmente digno,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maravilhoso para mim!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849788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 sobre todos,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exaltado,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Entronizado nos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céus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181100"/>
            <a:ext cx="849788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Humildemente,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vieste a terra,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entregou por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978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prostrar-me!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dizer-te: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“És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</a:t>
            </a: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!”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Totalmente amável, Totalmente digno,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maravilhoso para mim!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2263" y="836613"/>
            <a:ext cx="84978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adorar-te!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prostrar-me!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Vim para dizer-te: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“És 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</a:t>
            </a:r>
            <a:r>
              <a:rPr lang="pt-BR" sz="7000" b="1" dirty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 smtClean="0">
                <a:effectLst>
                  <a:glow rad="101600">
                    <a:srgbClr val="0070C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!”</a:t>
            </a:r>
            <a:endParaRPr lang="pt-BR" sz="7000" b="1" dirty="0">
              <a:effectLst>
                <a:glow rad="101600">
                  <a:srgbClr val="0070C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210</Words>
  <Application>Microsoft Office PowerPoint</Application>
  <PresentationFormat>Apresentação na tela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REJ</dc:creator>
  <cp:lastModifiedBy>Elissa</cp:lastModifiedBy>
  <cp:revision>14</cp:revision>
  <dcterms:created xsi:type="dcterms:W3CDTF">2005-12-04T12:08:31Z</dcterms:created>
  <dcterms:modified xsi:type="dcterms:W3CDTF">2013-02-18T14:08:05Z</dcterms:modified>
</cp:coreProperties>
</file>