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8" r:id="rId4"/>
    <p:sldId id="269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31" d="100"/>
          <a:sy n="31" d="100"/>
        </p:scale>
        <p:origin x="-10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55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79E8D-286C-46E1-BB68-5510E4195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2B17B-2AB8-460B-B484-65AA2F767A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A409D-73F9-4C76-ACC0-8FE9E0C945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BD65D-5EBD-4555-9874-12B36CC28F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9B142-5157-47A0-9579-E401A4A1AE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D39A-FFF2-4A2E-B034-439D8CB537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F15F6-B1EF-496D-A5A7-9AB7D6C6ED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6130C-8DEF-4D0D-8256-1E747CEF02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A7209-12F6-4F80-A784-2951AFE7BB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EB962-6134-498A-B05D-71AEBA358E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C7CD9-9334-4B01-BD8E-5458ED7A72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72D371A-18CB-4A2A-BC0F-C84F9C51C8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23813"/>
            <a:ext cx="9144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5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Viva o verde e outros bichinhos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1412875"/>
            <a:ext cx="91440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Quando voa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o passarinho,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Cantando, alegremente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livre pelo ar, </a:t>
            </a:r>
          </a:p>
        </p:txBody>
      </p:sp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1125538"/>
            <a:ext cx="3124200" cy="385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50825" y="757238"/>
            <a:ext cx="81534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Quando pula o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Coelhinho, pela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Campina a dentro,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solto a passear.</a:t>
            </a:r>
          </a:p>
        </p:txBody>
      </p:sp>
      <p:pic>
        <p:nvPicPr>
          <p:cNvPr id="307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8797">
            <a:off x="6364288" y="477838"/>
            <a:ext cx="2744787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115888"/>
            <a:ext cx="44354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23850" y="549275"/>
            <a:ext cx="782955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Quando nada o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Peixinho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na água do riacho,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sem se preocupar,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15900" y="476250"/>
            <a:ext cx="8893175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Penso que, tão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Bom seria,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Se não houvesse gente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Querendo os matar.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725" y="484188"/>
            <a:ext cx="35560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6188" y="401638"/>
            <a:ext cx="3908425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50825" y="469900"/>
            <a:ext cx="8353425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Deus, quando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criou o mundo,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Fez tudo bonitinho,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Tudo em seu lugar.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9300" y="1773238"/>
            <a:ext cx="4549775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9388" y="-100013"/>
            <a:ext cx="8066087" cy="704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Fez as árvores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 os bichos na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Mais pura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Harmonia tão bom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de olhar.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44450"/>
            <a:ext cx="2633662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44450"/>
            <a:ext cx="41402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79388" y="44450"/>
            <a:ext cx="8677275" cy="605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6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Mas estão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6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cortando as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6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Matas, matando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6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os animais, sem pena e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6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Sem pensar,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79388" y="463550"/>
            <a:ext cx="80645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Sou pequeno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mas entendo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que tudo isso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não pode continuar </a:t>
            </a:r>
          </a:p>
        </p:txBody>
      </p:sp>
      <p:pic>
        <p:nvPicPr>
          <p:cNvPr id="921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260350"/>
            <a:ext cx="2809875" cy="49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/>
          <p:cNvPicPr>
            <a:picLocks noChangeAspect="1" noChangeArrowheads="1"/>
          </p:cNvPicPr>
          <p:nvPr/>
        </p:nvPicPr>
        <p:blipFill>
          <a:blip r:embed="rId2" cstate="print">
            <a:lum bright="28000" contrast="-18000"/>
          </a:blip>
          <a:srcRect/>
          <a:stretch>
            <a:fillRect/>
          </a:stretch>
        </p:blipFill>
        <p:spPr bwMode="auto">
          <a:xfrm>
            <a:off x="-107950" y="1557338"/>
            <a:ext cx="4435475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8856662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Venham cantar</a:t>
            </a:r>
          </a:p>
          <a:p>
            <a:pPr algn="r"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Comigo esta canção</a:t>
            </a:r>
          </a:p>
          <a:p>
            <a:pPr algn="r"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O que Deus</a:t>
            </a:r>
          </a:p>
          <a:p>
            <a:pPr algn="r"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Fez não se destrói não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130</Words>
  <Application>Microsoft Office PowerPoint</Application>
  <PresentationFormat>Apresentação na tela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 Elissa</cp:lastModifiedBy>
  <cp:revision>18</cp:revision>
  <dcterms:created xsi:type="dcterms:W3CDTF">2004-08-28T14:53:46Z</dcterms:created>
  <dcterms:modified xsi:type="dcterms:W3CDTF">2013-04-29T15:47:30Z</dcterms:modified>
</cp:coreProperties>
</file>