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66" r:id="rId17"/>
    <p:sldId id="275" r:id="rId18"/>
    <p:sldId id="276" r:id="rId19"/>
    <p:sldId id="267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29" d="100"/>
          <a:sy n="29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316BAE-6F10-4972-B40E-34111EE714EE}" type="datetimeFigureOut">
              <a:rPr lang="pt-BR"/>
              <a:pPr>
                <a:defRPr/>
              </a:pPr>
              <a:t>29/04/2013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C92D033-F6A2-4487-A126-AB38DC59F4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86149-DA3E-452E-A121-84CF479CD8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BBDB9-C7EA-4C04-8FB6-2471968030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A8903-E219-4BE5-8239-55EA66EAA2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2CED8-0C42-43C6-8345-852E456EA4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41108-DCFA-423A-9C9F-8E8DEBB50B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8EB9F-316E-4D03-8E20-FDEEA80E39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12B03-3698-4C90-A37B-AB12A3D59C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D2F0A-4E39-4A6E-A8E8-472139B269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07314-C8EB-418A-9056-530E030921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0CBEC-34C0-4E4F-9BAC-E334943363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F3FCD-D597-4D65-8598-03A85BAE6D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5000" t="-6000" r="-5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D6611B8-FA01-4492-896A-236F50F166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é importante pra Deus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2005013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Sua vida é pra Deus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Mais importante que tudo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Você é importante pra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Não há nada mais precioso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mereça mais valor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Do que a sua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minha vida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em Jesus ganhou valor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60400"/>
            <a:ext cx="9144000" cy="61976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Em Jesus ganhou valor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Em Jesus real valor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1976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Você é importante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  amor a nós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Deus Enviou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Seu  filho amado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 isso todo aquele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nele Crer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Já está justificado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  amor a nós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Deus Enviou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Seu  filho amado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 isso todo aquele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nele Crer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Já está justificado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57250"/>
            <a:ext cx="9144000" cy="61976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Você é importante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Pra Deus.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 você Deus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muda o céu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até mesmo para o mundo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429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Você é importante pra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Não há nada mais precioso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mereça mais valor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Do que a sua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 minha vida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Que em Jesus ganhou valor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60400"/>
            <a:ext cx="9144000" cy="61976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Em Jesus ganhou valor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Em Jesus real valor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61976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Você é importante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6613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Sua vida é pra Deus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Mais importante que tudo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 você Deus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muda o céu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 até mesmo para o mundo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005A58"/>
      </a:dk1>
      <a:lt1>
        <a:srgbClr val="FF6600"/>
      </a:lt1>
      <a:dk2>
        <a:srgbClr val="008080"/>
      </a:dk2>
      <a:lt2>
        <a:srgbClr val="FFFF00"/>
      </a:lt2>
      <a:accent1>
        <a:srgbClr val="006462"/>
      </a:accent1>
      <a:accent2>
        <a:srgbClr val="6D6FC7"/>
      </a:accent2>
      <a:accent3>
        <a:srgbClr val="AAC0C0"/>
      </a:accent3>
      <a:accent4>
        <a:srgbClr val="DA5600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6600"/>
        </a:lt1>
        <a:dk2>
          <a:srgbClr val="008080"/>
        </a:dk2>
        <a:lt2>
          <a:srgbClr val="FFFF00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56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174</Words>
  <Application>Microsoft Office PowerPoint</Application>
  <PresentationFormat>Apresentação na tela (4:3)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ＭＳ Ｐゴシック</vt:lpstr>
      <vt:lpstr>Calibri</vt:lpstr>
      <vt:lpstr>Design padrão</vt:lpstr>
      <vt:lpstr>Você é importante pra Deus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Estarmos Aqui</dc:title>
  <dc:creator>Heider</dc:creator>
  <cp:lastModifiedBy>Paulo Elissa</cp:lastModifiedBy>
  <cp:revision>15</cp:revision>
  <dcterms:created xsi:type="dcterms:W3CDTF">2004-02-20T14:48:48Z</dcterms:created>
  <dcterms:modified xsi:type="dcterms:W3CDTF">2013-04-29T15:47:41Z</dcterms:modified>
</cp:coreProperties>
</file>