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2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25C2-4164-493C-9941-EAD16DAEB26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F9CA5-B849-458B-A78B-E17990DFE42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595AF-7C66-4194-B1F6-232F1036C5F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2C639-24AE-4396-910C-BBF2D6D2F3C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53F01-BF40-439F-BD03-B5AEE893BD5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D74DD-9103-41CA-8459-0FC5BE51BAC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099F3-AA47-4993-BA12-CAB210D555D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34D56-2877-40BE-A88D-567B4558C37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C4C88-7099-49DE-8FCA-DEF9354ACD4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F4762-B801-473F-971A-49ECCFA9377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10165-812E-47EB-95AF-42597A437F0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5000" contrast="-15000"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5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fld id="{05015052-4E2D-4580-A7BA-A40950999A3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5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ＭＳ Ｐゴシック" pitchFamily="-10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ＭＳ Ｐゴシック" pitchFamily="-10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ＭＳ Ｐゴシック" pitchFamily="-10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ＭＳ Ｐゴシック" pitchFamily="-10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6513"/>
            <a:ext cx="8229600" cy="1168401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Vou Seguir com Fé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1268413"/>
            <a:ext cx="914400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O meu Deus é maior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que os meus problemas,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eu não temerei,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com Jesus  eu vou além.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6200" y="87313"/>
            <a:ext cx="906780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A minha vida está em Deus, eu sei que tudo posso em Deus.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É Ele quem me fortalece!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10160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Eu vou seguir com fé,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com meu Deus eu vou, para a Rocha mais alta que eu.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10160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Eu sei pra onde vou,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como águia vou, nas alturas sou filho de Deus.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Eu vou seguir com fé,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com meu Deus eu vou, para a Rocha mais alta que eu.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101600"/>
            <a:ext cx="9144000" cy="609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Eu sei pra onde vou,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como águia vou,</a:t>
            </a:r>
          </a:p>
          <a:p>
            <a:pPr algn="ctr">
              <a:defRPr/>
            </a:pPr>
            <a:endParaRPr lang="pt-BR" sz="7000" b="1" dirty="0">
              <a:solidFill>
                <a:srgbClr val="F8F8F8"/>
              </a:solidFill>
              <a:effectLst>
                <a:glow rad="101600">
                  <a:schemeClr val="bg2">
                    <a:lumMod val="90000"/>
                    <a:lumOff val="10000"/>
                    <a:alpha val="6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-105" charset="0"/>
              <a:ea typeface="Calibri" pitchFamily="-105" charset="0"/>
              <a:cs typeface="Calibri" pitchFamily="-105" charset="0"/>
            </a:endParaRP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Nas alturas sou filho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de Deus (3x)</a:t>
            </a:r>
          </a:p>
          <a:p>
            <a:pPr algn="ctr">
              <a:defRPr/>
            </a:pPr>
            <a:r>
              <a:rPr lang="pt-BR" sz="4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07950" y="44450"/>
            <a:ext cx="89154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Ainda que a figueira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não floresça e não haja o fruto da videira,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eu não temerei, não.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0" y="44450"/>
            <a:ext cx="9144000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Pois sei que para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além das nuvens o sol não deixou de brilhar só porque  a terra escureceu.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1275" y="49213"/>
            <a:ext cx="906780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A minha vida está em Deus, eu sei que tudo posso em Deus.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É Ele quem me fortalece!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77788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Eu vou seguir com fé,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com meu Deus eu vou, para a Rocha mais alta que eu.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44450"/>
            <a:ext cx="8942388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Eu sei pra onde vou,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como águia vou, nas  alturas sou filho de Deus.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O meu Deus sabe tudo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que eu preciso pra sentir a paz dentro do meu coração.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77788"/>
            <a:ext cx="914400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Ainda que a lua adormeça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e não haja o brilho das estrelas, eu não temerei, não.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1613" y="101600"/>
            <a:ext cx="8763000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-105" charset="0"/>
                <a:ea typeface="Calibri" pitchFamily="-105" charset="0"/>
                <a:cs typeface="Calibri" pitchFamily="-105" charset="0"/>
              </a:rPr>
              <a:t>Pois sei que para além    das nuvens o sol não deixou de brilhar só porque a terra escureceu.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359</TotalTime>
  <Words>274</Words>
  <Application>Microsoft Macintosh PowerPoint</Application>
  <PresentationFormat>On-screen Show (4:3)</PresentationFormat>
  <Paragraphs>35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Quartz</vt:lpstr>
      <vt:lpstr>Vou Seguir com Fé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35</cp:revision>
  <dcterms:created xsi:type="dcterms:W3CDTF">2003-02-21T18:05:37Z</dcterms:created>
  <dcterms:modified xsi:type="dcterms:W3CDTF">2013-01-20T19:42:05Z</dcterms:modified>
</cp:coreProperties>
</file>