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75" r:id="rId9"/>
    <p:sldId id="284" r:id="rId10"/>
    <p:sldId id="283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96" autoAdjust="0"/>
    <p:restoredTop sz="94638" autoAdjust="0"/>
  </p:normalViewPr>
  <p:slideViewPr>
    <p:cSldViewPr>
      <p:cViewPr varScale="1">
        <p:scale>
          <a:sx n="67" d="100"/>
          <a:sy n="67" d="100"/>
        </p:scale>
        <p:origin x="-131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76" y="46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F6F2F-8BCF-4C62-9D4D-7A2F3FFAD17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8B57BE-3976-4901-8001-B79BA37011E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4C51EF-E5D9-4E95-970A-4E61BE27751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B55B1-2467-4F14-99AD-CF5A825FF8E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74426-5308-43D5-90A2-7C7A6EFA5EC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4CA649-08C2-4157-BFC9-0EF8F4F5805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B83F8-9164-4CA5-A6C0-06E85B13AFA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BAF8B2-7C89-40FA-85A8-01908E2C8FA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A0CBA-0D3C-41C5-A014-DFE4C069E65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96391A-566A-4C77-A03C-1BE54E3AEDC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809044-9F3C-4413-AB6D-60B9ECD84AD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69EC098B-E1A9-4588-8F3A-9074F478739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 sz="6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As obras do senhor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9388" y="1628775"/>
            <a:ext cx="8856662" cy="33242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Os céus declaram Sua Glória e o firmamento, as obras do Seu Poder.             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3513" y="439738"/>
            <a:ext cx="8801100" cy="5976937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err="1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Ô.</a:t>
            </a: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.. Aleluia...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err="1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Ô.</a:t>
            </a: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.. Aleluia...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err="1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Ô.</a:t>
            </a: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.. Aleluia...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err="1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Ô.</a:t>
            </a: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.. Aleluia!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052513"/>
            <a:ext cx="8229600" cy="4205287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Os céus declaram Sua Glória e o firmamento, as obras do Seu Poder.             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15888"/>
            <a:ext cx="8229600" cy="4537075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dia anuncia a outro dia, 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noite anuncia a outra noite. 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Grandes são as obras do Senhor!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33375"/>
            <a:ext cx="8229600" cy="5976938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lei do Senhor é perfeita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os seus preceitos alegram o coração.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0325"/>
            <a:ext cx="8229600" cy="5976938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Seu mandamento é puro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alumia os olhos.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Grandes são as obras do Senhor!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3513" y="439738"/>
            <a:ext cx="8801100" cy="5976937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Digno pelos seus feitos! </a:t>
            </a:r>
          </a:p>
          <a:p>
            <a:pPr marL="0" indent="0" algn="ctr" eaLnBrk="1" hangingPunct="1">
              <a:buFontTx/>
              <a:buNone/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Só Tu és Digno, Senhor!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6088" y="100013"/>
            <a:ext cx="8229600" cy="5976937"/>
          </a:xfrm>
        </p:spPr>
        <p:txBody>
          <a:bodyPr/>
          <a:lstStyle/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Louvem-te os céus e a terra,</a:t>
            </a:r>
          </a:p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Louvem-te o sol e a lua,</a:t>
            </a:r>
          </a:p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Toda criação louve ao Senhor.</a:t>
            </a:r>
          </a:p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endParaRPr lang="pt-BR" sz="70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6563" y="115888"/>
            <a:ext cx="8229600" cy="5976937"/>
          </a:xfrm>
        </p:spPr>
        <p:txBody>
          <a:bodyPr/>
          <a:lstStyle/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Louvem-te os povos e nações,</a:t>
            </a:r>
          </a:p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Toda tribo, língua e raça,</a:t>
            </a:r>
          </a:p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Toda criação louve ao Senhor.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2250" y="115888"/>
            <a:ext cx="8686800" cy="5976937"/>
          </a:xfrm>
        </p:spPr>
        <p:txBody>
          <a:bodyPr/>
          <a:lstStyle/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Louvem-te crianças, jovens, velhos.</a:t>
            </a:r>
          </a:p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Louvem e exaltem ao Grande Deus.</a:t>
            </a:r>
          </a:p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Toda criação louve ao Senhor.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2250" y="115888"/>
            <a:ext cx="8686800" cy="5976937"/>
          </a:xfrm>
        </p:spPr>
        <p:txBody>
          <a:bodyPr/>
          <a:lstStyle/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Louvem-te crianças, jovens, velhos.</a:t>
            </a:r>
          </a:p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Louvem e exaltem ao Grande Deus.</a:t>
            </a:r>
          </a:p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Toda criação louve ao Senhor.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5888"/>
            <a:ext cx="8229600" cy="4537075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dia anuncia a outro dia, 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noite anuncia a outra noite. 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Grandes são as obras do Senhor!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3513" y="439738"/>
            <a:ext cx="8801100" cy="5976937"/>
          </a:xfrm>
        </p:spPr>
        <p:txBody>
          <a:bodyPr/>
          <a:lstStyle/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err="1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Ô.</a:t>
            </a: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.. Aleluia...</a:t>
            </a:r>
          </a:p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err="1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Ô.</a:t>
            </a: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.. Aleluia...</a:t>
            </a:r>
          </a:p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err="1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Ô.</a:t>
            </a: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.. Aleluia...</a:t>
            </a:r>
          </a:p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err="1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Ô.</a:t>
            </a: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.. Aleluia!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2250" y="115888"/>
            <a:ext cx="8686800" cy="5976937"/>
          </a:xfrm>
        </p:spPr>
        <p:txBody>
          <a:bodyPr/>
          <a:lstStyle/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err="1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Louvem-te crianças, jovens, velhos.</a:t>
            </a:r>
          </a:p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err="1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Louvem e exaltem ao Grande Deus.</a:t>
            </a:r>
          </a:p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err="1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Toda criação louve ao Senhor.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2250" y="115888"/>
            <a:ext cx="8686800" cy="5976937"/>
          </a:xfrm>
        </p:spPr>
        <p:txBody>
          <a:bodyPr/>
          <a:lstStyle/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err="1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Louvem-te crianças, jovens, velhos.</a:t>
            </a:r>
          </a:p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err="1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Louvem e exaltem ao Grande Deus.</a:t>
            </a:r>
          </a:p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err="1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Toda criação louve ao Senhor.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3513" y="439738"/>
            <a:ext cx="8801100" cy="5976937"/>
          </a:xfrm>
        </p:spPr>
        <p:txBody>
          <a:bodyPr/>
          <a:lstStyle/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err="1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Ô... Aleluia...</a:t>
            </a:r>
          </a:p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err="1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Ô... Aleluia...</a:t>
            </a:r>
          </a:p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err="1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Ô... Aleluia...</a:t>
            </a:r>
          </a:p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err="1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Ô... Aleluia!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33375"/>
            <a:ext cx="8229600" cy="5976938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lei do Senhor é perfeita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os seus preceitos alegram o coração.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0325"/>
            <a:ext cx="8229600" cy="5976938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Seu mandamento é puro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alumia os olhos.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Grandes são as obras do Senhor!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3513" y="439738"/>
            <a:ext cx="8801100" cy="5976937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Digno pelos seus feitos! 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Só Tu és Digno, Senhor!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6088" y="100013"/>
            <a:ext cx="8229600" cy="5976937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Louvem-te os céus e a terra,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Louvem-te o sol e a lua,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Toda criação louve ao Senhor.</a:t>
            </a:r>
          </a:p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endParaRPr lang="pt-BR" sz="70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6563" y="115888"/>
            <a:ext cx="8229600" cy="5976937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Louvem-te os povos e nações,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Toda tribo, língua e raça,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Toda criação louve ao Senhor.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2250" y="115888"/>
            <a:ext cx="8686800" cy="5976937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Louvem-te crianças, jovens, velhos.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Louvem e exaltem ao Grande Deus.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Toda criação louve ao Senhor.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2250" y="115888"/>
            <a:ext cx="8686800" cy="5976937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Louvem-te crianças, jovens, velhos.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Louvem e exaltem ao Grande Deus.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Toda criação louve ao Senhor.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3">
      <a:dk1>
        <a:srgbClr val="FFFFFF"/>
      </a:dk1>
      <a:lt1>
        <a:srgbClr val="FFFFFF"/>
      </a:lt1>
      <a:dk2>
        <a:srgbClr val="FF99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3">
        <a:dk1>
          <a:srgbClr val="FFFFFF"/>
        </a:dk1>
        <a:lt1>
          <a:srgbClr val="FFFFFF"/>
        </a:lt1>
        <a:dk2>
          <a:srgbClr val="FF990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408</Words>
  <Application>Microsoft Office PowerPoint</Application>
  <PresentationFormat>Apresentação na tela (4:3)</PresentationFormat>
  <Paragraphs>65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6" baseType="lpstr">
      <vt:lpstr>Arial</vt:lpstr>
      <vt:lpstr>Calibri</vt:lpstr>
      <vt:lpstr>Design padrão</vt:lpstr>
      <vt:lpstr>As obras do senhor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Joao taca ovo ltda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Graça</dc:title>
  <dc:creator>Heider</dc:creator>
  <cp:lastModifiedBy>Paulo</cp:lastModifiedBy>
  <cp:revision>17</cp:revision>
  <dcterms:created xsi:type="dcterms:W3CDTF">2004-02-18T14:36:39Z</dcterms:created>
  <dcterms:modified xsi:type="dcterms:W3CDTF">2012-09-09T20:40:42Z</dcterms:modified>
</cp:coreProperties>
</file>