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lgerian" pitchFamily="8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lgerian" pitchFamily="8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4D65B1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ADF4E-600F-4897-87C6-ED911BEFB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B3AF0-1643-49A5-9D9A-987521C22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564E6-1FEE-40A8-A023-794B25406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784E-715C-4B82-BC09-FB1A34FB22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8C86E-C4DF-4DAE-9333-CEAA32455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CC2F2-F5D5-43B0-899D-BE04649C87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408F5-430E-487C-BC00-741E3B057D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74F5-73E9-4D1B-B6DC-3294325F9A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871B9-6615-4863-B815-92D9F89AB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DDE72-CC04-47AA-B14C-759D3C30A4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DA14-3380-4980-85E2-BB2E373BE6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4307409-759D-4278-ABE2-D8F99E14A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3326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3327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6" name="Retângulo 15"/>
          <p:cNvSpPr/>
          <p:nvPr userDrawn="1"/>
        </p:nvSpPr>
        <p:spPr bwMode="auto">
          <a:xfrm>
            <a:off x="8459788" y="6742113"/>
            <a:ext cx="684212" cy="115887"/>
          </a:xfrm>
          <a:prstGeom prst="rect">
            <a:avLst/>
          </a:prstGeom>
          <a:solidFill>
            <a:srgbClr val="4D65B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450"/>
            <a:ext cx="8385175" cy="1081088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58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Igreja família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557338"/>
            <a:ext cx="9144000" cy="43195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2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nos escolheu para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2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Cumprir um projeto eterno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2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pra seu louvor queremos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62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Ser resposta para o mundo.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nos escolheu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cumprir um 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Projeto eterno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pra seu louvor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ser resposta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o mundo.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185863"/>
            <a:ext cx="8915400" cy="41148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vivendo 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amor,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Alcançando o perdido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Formando discípulos...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pt-BR" sz="5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pt-BR" sz="5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5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pt-BR" sz="5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nos escolheu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cumprir um 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Projeto eterno.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pra seu louvor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ser resposta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o mundo.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754063"/>
            <a:ext cx="8458200" cy="41148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vivendo 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amor,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Alcançando o perdido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Formando discípulos...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BR" sz="58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623888"/>
            <a:ext cx="8763000" cy="51816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família vivendo 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amor,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Alcançando o perdido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Formando discípulos...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55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... Em Jesus.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lgerian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lgerian" pitchFamily="82" charset="0"/>
          </a:defRPr>
        </a:defPPr>
      </a:lstStyle>
    </a:lnDef>
  </a:objectDefaults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591</TotalTime>
  <Words>101</Words>
  <Application>Microsoft Office PowerPoint</Application>
  <PresentationFormat>Apresentação na tela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Black</vt:lpstr>
      <vt:lpstr>Wingdings</vt:lpstr>
      <vt:lpstr>Times New Roman</vt:lpstr>
      <vt:lpstr>Calibri</vt:lpstr>
      <vt:lpstr>Camadas sobrepostas</vt:lpstr>
      <vt:lpstr>Igreja família</vt:lpstr>
      <vt:lpstr>Slide 2</vt:lpstr>
      <vt:lpstr> </vt:lpstr>
      <vt:lpstr>Slide 4</vt:lpstr>
      <vt:lpstr>Slide 5</vt:lpstr>
      <vt:lpstr>Slide 6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</cp:lastModifiedBy>
  <cp:revision>24</cp:revision>
  <dcterms:created xsi:type="dcterms:W3CDTF">2002-06-23T14:04:29Z</dcterms:created>
  <dcterms:modified xsi:type="dcterms:W3CDTF">2013-01-20T19:55:40Z</dcterms:modified>
</cp:coreProperties>
</file>