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06" r:id="rId26"/>
    <p:sldId id="307" r:id="rId27"/>
    <p:sldId id="30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9" r:id="rId41"/>
    <p:sldId id="310" r:id="rId42"/>
    <p:sldId id="311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FF"/>
    <a:srgbClr val="9999FF"/>
    <a:srgbClr val="99CCFF"/>
    <a:srgbClr val="CCCCFF"/>
    <a:srgbClr val="006600"/>
    <a:srgbClr val="003300"/>
    <a:srgbClr val="80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32787"/>
    <p:restoredTop sz="90929"/>
  </p:normalViewPr>
  <p:slideViewPr>
    <p:cSldViewPr>
      <p:cViewPr varScale="1">
        <p:scale>
          <a:sx n="77" d="100"/>
          <a:sy n="77" d="100"/>
        </p:scale>
        <p:origin x="-63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DB507-1940-46DB-8A61-1A22EC6A7B7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883A8-A071-408F-BBC9-E2B3171A80F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D92E8-D005-479D-86C2-6A64DC944A1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F4E2D-7AF7-4F44-B3A5-06CF2404885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C7115-AC9F-4E8F-92DD-DD208DF788C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B8F15-53E2-490C-9FD4-DA58871C0F5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EEDBED-8A45-4F1E-BA85-454D1F02B3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797C6-B70E-4477-AF90-4EEA69016B4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2E120-1F4E-422B-97FF-78787973818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83EC6-5DF2-4BFF-8AD8-63A068D1821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0CDF5-37B1-4A1E-9760-68C2DF02808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  <p:transition spd="slow" advClick="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50000">
              <a:schemeClr val="bg1"/>
            </a:gs>
            <a:gs pos="100000">
              <a:srgbClr val="6666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1E3ED-7DD6-4EA4-8FB3-5DADA1E9133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1" name="Picture 83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646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latin typeface="Arial Black" pitchFamily="34" charset="0"/>
              </a:rPr>
              <a:t>ESTAMOS AQUI</a:t>
            </a:r>
            <a:endParaRPr lang="pt-BR" sz="3200">
              <a:solidFill>
                <a:srgbClr val="006600"/>
              </a:solidFill>
              <a:latin typeface="Arial Black" pitchFamily="34" charset="0"/>
            </a:endParaRPr>
          </a:p>
          <a:p>
            <a:pPr>
              <a:lnSpc>
                <a:spcPct val="115000"/>
              </a:lnSpc>
            </a:pPr>
            <a:r>
              <a:rPr lang="pt-BR" b="1">
                <a:latin typeface="Arial" charset="0"/>
              </a:rPr>
              <a:t> </a:t>
            </a:r>
            <a:endParaRPr lang="pt-BR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Estamos aqui pra Ti adorar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Em Tua presença pra Ti exaltar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Nossos olhos contemplam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Tua face de amor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Tudo que temos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Tudo que somos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É Teu Senhor</a:t>
            </a:r>
            <a:endParaRPr lang="en-US" sz="4400" b="1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Eu quero tua Shekinah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Preciso da tua Shekinah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Eu quero sentir teu poder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Eu quero tua face ver</a:t>
            </a:r>
          </a:p>
          <a:p>
            <a:pPr algn="ctr">
              <a:lnSpc>
                <a:spcPct val="115000"/>
              </a:lnSpc>
            </a:pPr>
            <a:endParaRPr lang="en-US" sz="9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0" y="228600"/>
            <a:ext cx="9144000" cy="906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Invade minha vida com tua glória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 faz sentir o peso da tua glória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Quero seguir, tua luz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Tua nuvem de glória Senhor</a:t>
            </a:r>
          </a:p>
          <a:p>
            <a:pPr algn="ctr">
              <a:lnSpc>
                <a:spcPct val="115000"/>
              </a:lnSpc>
            </a:pPr>
            <a:endParaRPr lang="pt-BR" sz="8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1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REI DA GLÓRIA</a:t>
            </a:r>
            <a:endParaRPr lang="pt-BR" sz="32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Ô, ô, ô, ô (3x)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Adorai ao Rei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Bendito Deus, o Rei que vem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Em nome do Senhor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Hosana ao filho de Davi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Bendito cristo o Salvador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Sumo sacerdote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Eterno e soberano Rei</a:t>
            </a:r>
            <a:endParaRPr lang="pt-BR" sz="8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-152400" y="0"/>
            <a:ext cx="9144000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Adoremos ao que venceu, celebremos a Deus</a:t>
            </a:r>
          </a:p>
          <a:p>
            <a:pPr algn="ctr"/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Eu abro as portas do meu coração</a:t>
            </a:r>
          </a:p>
          <a:p>
            <a:pPr algn="ctr"/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Para que entre o rei, o rei da gloria </a:t>
            </a:r>
          </a:p>
          <a:p>
            <a:pPr algn="ctr"/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Com as mãos erguidas diante do altar</a:t>
            </a:r>
          </a:p>
          <a:p>
            <a:pPr algn="ctr"/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Eu adorarei o Rei da gloria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9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CRISTO EU QUERO TE EXALTAR</a:t>
            </a:r>
            <a:endParaRPr lang="pt-BR" sz="32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Cristo eu quero Te exaltar</a:t>
            </a:r>
            <a:endParaRPr lang="pt-BR" sz="6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cantar o Teu louvor</a:t>
            </a:r>
            <a:endParaRPr lang="pt-BR" sz="6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 vieste me salvar</a:t>
            </a:r>
            <a:endParaRPr lang="pt-BR" sz="6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Sou tão grato pelo Teu amor</a:t>
            </a:r>
            <a:endParaRPr lang="pt-BR" sz="6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Deixaste a glória do céu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Pra me ensinar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da terra até a cruz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Pra me salvar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da cruz até a morte para então ressuscitar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Cristo eu quero Te exaltar.</a:t>
            </a:r>
            <a:endParaRPr lang="en-US" sz="142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3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CELEBRAI</a:t>
            </a:r>
            <a:endParaRPr lang="pt-BR" sz="32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5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Celebrai a Cristo celebrai (2x)</a:t>
            </a:r>
          </a:p>
          <a:p>
            <a:pPr algn="ctr">
              <a:lnSpc>
                <a:spcPct val="115000"/>
              </a:lnSpc>
            </a:pPr>
            <a:r>
              <a:rPr lang="pt-BR" sz="5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Ressuscitou (2x)</a:t>
            </a:r>
          </a:p>
          <a:p>
            <a:pPr algn="ctr">
              <a:lnSpc>
                <a:spcPct val="115000"/>
              </a:lnSpc>
            </a:pPr>
            <a:r>
              <a:rPr lang="pt-BR" sz="5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hoje vive para sempre.</a:t>
            </a:r>
          </a:p>
          <a:p>
            <a:pPr algn="ctr">
              <a:lnSpc>
                <a:spcPct val="115000"/>
              </a:lnSpc>
            </a:pPr>
            <a:r>
              <a:rPr lang="pt-BR" sz="5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Vamos celebrar (4x)</a:t>
            </a:r>
          </a:p>
          <a:p>
            <a:pPr algn="ctr">
              <a:lnSpc>
                <a:spcPct val="115000"/>
              </a:lnSpc>
            </a:pPr>
            <a:r>
              <a:rPr lang="pt-BR" sz="55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Ressuscitou meu Senhor!</a:t>
            </a:r>
            <a:endParaRPr lang="pt-BR" sz="55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3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LEÃO DE JUDÁ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Ouve-se o júbilo de todos os povos,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Os reis se dobraram ao Senhor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Ouve-se o brado de vitória,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 dia do Senhor chegou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534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Ouve-se em  todos os povos, 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Que um novo Rei surgiu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Impérios reconhecem, 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Que sua destra reinará</a:t>
            </a:r>
            <a:endParaRPr lang="en-US" sz="252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0" y="142875"/>
            <a:ext cx="9144000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Leão de Judá (3x)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Prevaleceu   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os povos verão e virão,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Sião aprender sua lei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Pois a sua justiça, governará</a:t>
            </a: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Leão de Judá.</a:t>
            </a:r>
            <a:endParaRPr lang="en-US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76200" y="-577850"/>
            <a:ext cx="9144000" cy="751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endParaRPr lang="pt-BR" sz="2800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Nossas vidas estão guardadas em tuas mãos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Estão escondidas no Teu coração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Pois somos raça eleita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Sacerdócio Real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Povo santo de Deus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Afim de proclamar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latin typeface="Arial" charset="0"/>
              </a:rPr>
              <a:t>Teu reino oh Senhor</a:t>
            </a:r>
            <a:r>
              <a:rPr lang="pt-BR" sz="4400" b="1">
                <a:solidFill>
                  <a:srgbClr val="0033CC"/>
                </a:solidFill>
                <a:latin typeface="Arial" charset="0"/>
              </a:rPr>
              <a:t>  </a:t>
            </a:r>
            <a:endParaRPr lang="en-US" sz="4400" b="1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04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EU VOU SEGUIR COM FÉ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O meu Deus é maior que os meus problemas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não temerei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Com Jesus eu vou além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Ainda que a figueira não floresça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 não haja o fruto da videira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não temerei, não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573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sei que para além das nuvens</a:t>
            </a:r>
          </a:p>
          <a:p>
            <a:pPr algn="ctr">
              <a:lnSpc>
                <a:spcPct val="115000"/>
              </a:lnSpc>
            </a:pPr>
            <a:r>
              <a:rPr lang="pt-BR" sz="4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O sol não deixou de brilhar</a:t>
            </a:r>
          </a:p>
          <a:p>
            <a:pPr algn="ctr">
              <a:lnSpc>
                <a:spcPct val="115000"/>
              </a:lnSpc>
            </a:pPr>
            <a:r>
              <a:rPr lang="pt-BR" sz="4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Só porque a terra escureceu</a:t>
            </a:r>
          </a:p>
          <a:p>
            <a:pPr algn="ctr">
              <a:lnSpc>
                <a:spcPct val="115000"/>
              </a:lnSpc>
            </a:pPr>
            <a:r>
              <a:rPr lang="pt-BR" sz="4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A minha vida está em Deus</a:t>
            </a:r>
          </a:p>
          <a:p>
            <a:pPr algn="ctr">
              <a:lnSpc>
                <a:spcPct val="115000"/>
              </a:lnSpc>
            </a:pPr>
            <a:r>
              <a:rPr lang="pt-BR" sz="4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sei que tudo posso em Deus</a:t>
            </a:r>
          </a:p>
          <a:p>
            <a:pPr algn="ctr">
              <a:lnSpc>
                <a:spcPct val="115000"/>
              </a:lnSpc>
            </a:pPr>
            <a:r>
              <a:rPr lang="pt-BR" sz="4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É Ele quem me fortalece</a:t>
            </a:r>
            <a:endParaRPr lang="pt-BR" sz="4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0" y="142875"/>
            <a:ext cx="9144000" cy="610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9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vou seguir com fé, </a:t>
            </a:r>
          </a:p>
          <a:p>
            <a:pPr algn="ctr">
              <a:lnSpc>
                <a:spcPct val="115000"/>
              </a:lnSpc>
            </a:pPr>
            <a:r>
              <a:rPr lang="pt-BR" sz="49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Com meu Deus eu vou</a:t>
            </a:r>
          </a:p>
          <a:p>
            <a:pPr algn="ctr">
              <a:lnSpc>
                <a:spcPct val="115000"/>
              </a:lnSpc>
            </a:pPr>
            <a:r>
              <a:rPr lang="pt-BR" sz="49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Para a Rocha mais alta que eu</a:t>
            </a:r>
          </a:p>
          <a:p>
            <a:pPr algn="ctr">
              <a:lnSpc>
                <a:spcPct val="115000"/>
              </a:lnSpc>
            </a:pPr>
            <a:r>
              <a:rPr lang="pt-BR" sz="49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sei para onde vou, </a:t>
            </a:r>
          </a:p>
          <a:p>
            <a:pPr algn="ctr">
              <a:lnSpc>
                <a:spcPct val="115000"/>
              </a:lnSpc>
            </a:pPr>
            <a:r>
              <a:rPr lang="pt-BR" sz="49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Como águia vou</a:t>
            </a:r>
          </a:p>
          <a:p>
            <a:pPr algn="ctr">
              <a:lnSpc>
                <a:spcPct val="115000"/>
              </a:lnSpc>
            </a:pPr>
            <a:r>
              <a:rPr lang="pt-BR" sz="49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Nas alturas sou filho de Deus</a:t>
            </a:r>
            <a:endParaRPr lang="en-US" sz="49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42875"/>
            <a:ext cx="914400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O meu Deus sabe tudo que preciso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Pra sentir a paz dentro do meu coração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Ainda que a lua adormeça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 não haja o brilho das estrelas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não temerei, não 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906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sei que para além das nuvens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O sol não deixou de brilhar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Só porque a terra escureceu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A minha vida está em Deus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sei que tudo posso em Deus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É Ele quem me fortalece</a:t>
            </a:r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>
              <a:lnSpc>
                <a:spcPct val="115000"/>
              </a:lnSpc>
            </a:pPr>
            <a:endParaRPr lang="en-US" sz="8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  <a:p>
            <a:pPr algn="ctr">
              <a:lnSpc>
                <a:spcPct val="115000"/>
              </a:lnSpc>
            </a:pP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1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latin typeface="Arial Black" pitchFamily="34" charset="0"/>
              </a:rPr>
              <a:t>PEDRAS VIVAS</a:t>
            </a:r>
            <a:endParaRPr lang="pt-BR" sz="3200">
              <a:solidFill>
                <a:srgbClr val="006600"/>
              </a:solidFill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Somos um povo separado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Exclusivamente Teu</a:t>
            </a:r>
            <a:endParaRPr lang="pt-BR" sz="44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Temos vivido e provado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Que fiel é o nosso Deus</a:t>
            </a:r>
            <a:endParaRPr lang="pt-BR" sz="44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Temos paz e favor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Tu és Jeová provedor</a:t>
            </a:r>
            <a:endParaRPr lang="pt-BR" sz="44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Que nos completa o coração </a:t>
            </a:r>
          </a:p>
          <a:p>
            <a:pPr algn="ctr">
              <a:lnSpc>
                <a:spcPct val="115000"/>
              </a:lnSpc>
            </a:pPr>
            <a:r>
              <a:rPr lang="pt-BR" sz="44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De alegria e comunhão</a:t>
            </a:r>
            <a:endParaRPr lang="pt-BR" sz="44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Uma aliança foi firmada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Compromisso entre nós</a:t>
            </a:r>
            <a:endParaRPr lang="pt-BR" sz="48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De não deixarmos perder nada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Do que diz a tua voz</a:t>
            </a:r>
            <a:endParaRPr lang="pt-BR" sz="48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 as portas do inferno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Não hão de prevalecer</a:t>
            </a:r>
            <a:endParaRPr lang="pt-BR" sz="48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Sobre a igreja do Deus vivo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Toda a terra há de ver</a:t>
            </a:r>
            <a:endParaRPr lang="pt-BR" sz="4800" b="1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822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Senhor, um jardim queremos ser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Frutos de amor vão crescer</a:t>
            </a:r>
            <a:endParaRPr lang="pt-BR" sz="4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Como oferta para o teu altar Senhor, Somos tua construção</a:t>
            </a:r>
            <a:endParaRPr lang="pt-BR" sz="4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Pedras vivas em tuas mãos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Para o teu Espírito morar</a:t>
            </a:r>
          </a:p>
          <a:p>
            <a:pPr algn="ctr">
              <a:lnSpc>
                <a:spcPct val="115000"/>
              </a:lnSpc>
            </a:pPr>
            <a:endParaRPr lang="pt-BR" sz="8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95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PT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Courier New" pitchFamily="49" charset="0"/>
              </a:rPr>
              <a:t>MARCA DE CRISTO</a:t>
            </a:r>
          </a:p>
          <a:p>
            <a:pPr algn="ctr">
              <a:lnSpc>
                <a:spcPct val="115000"/>
              </a:lnSpc>
            </a:pPr>
            <a:r>
              <a:rPr lang="pt-PT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Nenhum só plano Teu Senhor </a:t>
            </a:r>
          </a:p>
          <a:p>
            <a:pPr algn="ctr">
              <a:lnSpc>
                <a:spcPct val="115000"/>
              </a:lnSpc>
            </a:pPr>
            <a:r>
              <a:rPr lang="pt-PT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Deixará de se cumprir</a:t>
            </a:r>
          </a:p>
          <a:p>
            <a:pPr algn="ctr">
              <a:lnSpc>
                <a:spcPct val="115000"/>
              </a:lnSpc>
            </a:pPr>
            <a:r>
              <a:rPr lang="pt-PT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Que Tua palavra diz a respeito de mim</a:t>
            </a:r>
          </a:p>
          <a:p>
            <a:pPr algn="ctr">
              <a:lnSpc>
                <a:spcPct val="115000"/>
              </a:lnSpc>
            </a:pPr>
            <a:r>
              <a:rPr lang="pt-PT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Jamais irá cair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PT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Toda criação espera, </a:t>
            </a:r>
          </a:p>
          <a:p>
            <a:pPr algn="ctr">
              <a:lnSpc>
                <a:spcPct val="115000"/>
              </a:lnSpc>
            </a:pPr>
            <a:r>
              <a:rPr lang="pt-PT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Ver Tua glória em nós brilhar</a:t>
            </a:r>
          </a:p>
          <a:p>
            <a:pPr algn="ctr">
              <a:lnSpc>
                <a:spcPct val="115000"/>
              </a:lnSpc>
            </a:pPr>
            <a:r>
              <a:rPr lang="pt-PT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Nisto eu empenho a minha vida</a:t>
            </a:r>
          </a:p>
          <a:p>
            <a:pPr algn="ctr">
              <a:lnSpc>
                <a:spcPct val="115000"/>
              </a:lnSpc>
            </a:pPr>
            <a:r>
              <a:rPr lang="pt-PT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Nenhuma pedra vai clamar em meu lugar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latin typeface="Arial Black" pitchFamily="34" charset="0"/>
                <a:cs typeface="Arial" charset="0"/>
              </a:rPr>
              <a:t>ADORAMOS O CORDEIRO</a:t>
            </a:r>
          </a:p>
          <a:p>
            <a:pPr algn="ctr">
              <a:lnSpc>
                <a:spcPct val="115000"/>
              </a:lnSpc>
            </a:pPr>
            <a:endParaRPr lang="pt-BR" sz="3200" b="1">
              <a:solidFill>
                <a:srgbClr val="006600"/>
              </a:solidFill>
              <a:latin typeface="Arial Black" pitchFamily="34" charset="0"/>
              <a:cs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Adoramos o Cordeiro</a:t>
            </a:r>
            <a:b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Adoramos o Rei dos reis</a:t>
            </a:r>
            <a:b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Adoramos o Cordeiro</a:t>
            </a:r>
            <a:b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Adoramos o Rei</a:t>
            </a:r>
            <a:b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endParaRPr lang="en-US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tenho a marca de Cristo em mim</a:t>
            </a:r>
          </a:p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Em meu coração, está escrito o Seu Nome</a:t>
            </a:r>
          </a:p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Seguir os Teus passos, é desejo meu</a:t>
            </a:r>
          </a:p>
          <a:p>
            <a:pPr algn="ctr">
              <a:lnSpc>
                <a:spcPct val="115000"/>
              </a:lnSpc>
            </a:pPr>
            <a:r>
              <a:rPr lang="pt-PT" sz="4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 corresponder o chamado de Deus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70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PT" sz="4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Eu tenho a marca de Cristo em mim</a:t>
            </a:r>
          </a:p>
          <a:p>
            <a:pPr algn="ctr">
              <a:lnSpc>
                <a:spcPct val="115000"/>
              </a:lnSpc>
            </a:pPr>
            <a:r>
              <a:rPr lang="pt-PT" sz="4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Prossigo vencendo como Ele venceu</a:t>
            </a:r>
          </a:p>
          <a:p>
            <a:pPr algn="ctr">
              <a:lnSpc>
                <a:spcPct val="115000"/>
              </a:lnSpc>
            </a:pPr>
            <a:r>
              <a:rPr lang="pt-PT" sz="4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Persigo o destino escrito pra mim</a:t>
            </a:r>
          </a:p>
          <a:p>
            <a:pPr algn="ctr">
              <a:lnSpc>
                <a:spcPct val="115000"/>
              </a:lnSpc>
            </a:pPr>
            <a:r>
              <a:rPr lang="pt-PT" sz="4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De herdar o Teu Reino andando em vitória</a:t>
            </a:r>
          </a:p>
          <a:p>
            <a:pPr algn="ctr">
              <a:lnSpc>
                <a:spcPct val="115000"/>
              </a:lnSpc>
            </a:pPr>
            <a:r>
              <a:rPr lang="pt-PT" sz="4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 corresponder ao chamado de Deus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66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PT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Na minha fraqueza me fortaleci </a:t>
            </a:r>
          </a:p>
          <a:p>
            <a:pPr algn="ctr">
              <a:lnSpc>
                <a:spcPct val="115000"/>
              </a:lnSpc>
            </a:pPr>
            <a:r>
              <a:rPr lang="pt-PT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Na Tua presença Senhor</a:t>
            </a:r>
          </a:p>
          <a:p>
            <a:pPr algn="ctr">
              <a:lnSpc>
                <a:spcPct val="115000"/>
              </a:lnSpc>
            </a:pPr>
            <a:r>
              <a:rPr lang="pt-PT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Na Tua Palavra encontro Poder</a:t>
            </a:r>
          </a:p>
          <a:p>
            <a:pPr algn="ctr">
              <a:lnSpc>
                <a:spcPct val="115000"/>
              </a:lnSpc>
            </a:pPr>
            <a:r>
              <a:rPr lang="pt-PT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Pra ser mais do que um Vencedor</a:t>
            </a:r>
            <a:r>
              <a:rPr 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PT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Courier New" pitchFamily="49" charset="0"/>
            </a:endParaRPr>
          </a:p>
          <a:p>
            <a:pPr algn="ctr">
              <a:lnSpc>
                <a:spcPct val="115000"/>
              </a:lnSpc>
            </a:pPr>
            <a:endParaRPr lang="pt-PT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3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GETSÊMANI</a:t>
            </a:r>
          </a:p>
          <a:p>
            <a:pPr algn="ctr">
              <a:lnSpc>
                <a:spcPct val="115000"/>
              </a:lnSpc>
            </a:pPr>
            <a: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 getsêmani foi que meu Jesus orou,</a:t>
            </a:r>
            <a:b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Se entregando ao pai mais uma vez.</a:t>
            </a:r>
            <a:b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Logo vieram pessoas para o levar </a:t>
            </a:r>
          </a:p>
          <a:p>
            <a:pPr algn="ctr">
              <a:lnSpc>
                <a:spcPct val="115000"/>
              </a:lnSpc>
            </a:pPr>
            <a: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Para a maior das provaçoes</a:t>
            </a:r>
            <a:b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Ele tanto amou tudo suportou.</a:t>
            </a:r>
            <a:b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2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Ele carregou a nossa cruz.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738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Vê os cravos nas mãos, Seu corpo a sofrer</a:t>
            </a:r>
            <a:b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Naqueles momentos de dor. </a:t>
            </a: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Vê o mestre a chorar </a:t>
            </a: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 foi por você </a:t>
            </a: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Que ele mostrou tanto amor.</a:t>
            </a:r>
            <a:br>
              <a:rPr lang="pt-BR" sz="52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endParaRPr lang="pt-BR" sz="52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Os soldados cuspiam no seu rosto nu...</a:t>
            </a:r>
            <a:b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Posso ouvir o clamor da multidao.</a:t>
            </a:r>
            <a:b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 Jesus a olha aquele céu azul pede ao Pai que lhes dê o seu</a:t>
            </a:r>
            <a:b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Perdao.</a:t>
            </a:r>
            <a:b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Ele tanto amou tudo suportou.</a:t>
            </a:r>
            <a:b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pt-BR" sz="43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Ele carregou a nossa cruz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MEU LOUVOR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Minha vida sempre terá 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Um louvor com força pra ir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lugares onde não vou,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pessoas que nunca vi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Despertando com seu poder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Tudo aquilo que Deus falou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Meu louvor profetizará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a palavra vai se cumprir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Meu louvor quebrará o silêncio afinal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Que o impossível alimentou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Encherá de renovo, alegria e fé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quem Deus já libertou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Meu louvor subirá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 o Senhor vai agir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Meu louvor subirá,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Nada vai me calar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Ninguém vai me impedir 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Ninguém vai me impedir  (4X)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0" y="304800"/>
            <a:ext cx="9144000" cy="744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Com nossas mãos levantadas 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Rendemos louvor</a:t>
            </a:r>
            <a:b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Com nossas mãos levantadas 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Nos regozijamos</a:t>
            </a:r>
            <a:b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endParaRPr lang="en-US" sz="6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32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>
                <a:solidFill>
                  <a:srgbClr val="006600"/>
                </a:solidFill>
                <a:latin typeface="Arial Black" pitchFamily="34" charset="0"/>
                <a:cs typeface="Courier New" pitchFamily="49" charset="0"/>
              </a:rPr>
              <a:t>VOCÊ É IMPORTANTE PRA DEUS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Sua vida é pra Deus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Mais importante que tudo</a:t>
            </a:r>
            <a:endParaRPr lang="pt-BR" sz="5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5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Por você Deus muda o céu 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 até mesmo para o mundo</a:t>
            </a:r>
            <a:endParaRPr lang="pt-BR" sz="5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5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Voce é importante pra Deus</a:t>
            </a:r>
            <a:endParaRPr lang="pt-BR" sz="5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Não há nada mais precioso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Que mereca mais valor</a:t>
            </a:r>
            <a:endParaRPr lang="pt-BR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Do que a sua e a minha vida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Que em Jesus ganhou valor</a:t>
            </a:r>
            <a:endParaRPr lang="pt-BR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Em Jesus ganhou valor</a:t>
            </a:r>
            <a:endParaRPr lang="pt-BR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Em Jesus real valor</a:t>
            </a:r>
            <a:endParaRPr lang="pt-BR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Voce é importante pra Deus</a:t>
            </a:r>
            <a:endParaRPr lang="pt-BR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pt-BR" sz="4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Por amor a nos Deus enviou</a:t>
            </a:r>
            <a:endParaRPr lang="pt-BR" sz="5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Seu Filho amado</a:t>
            </a: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Por isso todo aquele que nele crê</a:t>
            </a:r>
            <a:endParaRPr lang="pt-BR" sz="5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Já está justificado</a:t>
            </a:r>
            <a:endParaRPr lang="pt-BR" sz="5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5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Courier New" pitchFamily="49" charset="0"/>
              </a:rPr>
              <a:t>Voce é importante pra Deus</a:t>
            </a:r>
            <a:endParaRPr lang="pt-BR" sz="52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4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SENHOR TE QUERO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Eu te busco, te procuro óh Deus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No silêncio tu estás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Eu te busco, toda hora espero por ti, 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Revela-te a mim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Conhecerte eu quero mais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3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60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Senhor te quero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Quero ouvir tua voz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Senhor te quero mais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Quero tocar-te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Tua face eu quero ver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Senhor te quero mais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82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seguindo, para o alvo eu vou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coroa conquistar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lutando, nada pode me impedir,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 Eu vou te seguir</a:t>
            </a: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Conhecer-te eu quero mais</a:t>
            </a:r>
          </a:p>
          <a:p>
            <a:pPr algn="ctr">
              <a:lnSpc>
                <a:spcPct val="115000"/>
              </a:lnSpc>
            </a:pP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PRÍNCIPE DA PAZ</a:t>
            </a:r>
            <a:endParaRPr lang="pt-BR" sz="32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 és Santo, Poderoso</a:t>
            </a:r>
            <a:endParaRPr lang="pt-BR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 és digno de todo louvor</a:t>
            </a:r>
            <a:endParaRPr lang="pt-BR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Te seguirei  </a:t>
            </a:r>
            <a:r>
              <a:rPr lang="fi-FI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Te ouvirei </a:t>
            </a:r>
            <a:endParaRPr lang="pt-BR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fi-FI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Te amarei </a:t>
            </a:r>
            <a:endParaRPr lang="pt-BR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Pra sempre ó Deus</a:t>
            </a:r>
            <a:endParaRPr lang="pt-BR" sz="54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0" y="0"/>
            <a:ext cx="4191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HOMENS</a:t>
            </a:r>
            <a:endParaRPr lang="pt-BR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cantar e adorar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Ao Senhor que é Santo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amar-Te, adorar-Te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prostrar-me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Diante de Ti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cantar e adorar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Ao Senhor que é Santo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amar-te, adorar-te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Vou prostrar-me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5000"/>
              </a:lnSpc>
            </a:pPr>
            <a:r>
              <a:rPr lang="en-US" sz="2800" b="1">
                <a:solidFill>
                  <a:srgbClr val="00436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Diante de ti</a:t>
            </a:r>
            <a:endParaRPr lang="pt-BR" sz="2800" b="1">
              <a:solidFill>
                <a:srgbClr val="00436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4038600" y="0"/>
            <a:ext cx="5105400" cy="757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Arial" charset="0"/>
              </a:rPr>
              <a:t>MULHERES</a:t>
            </a:r>
            <a:endParaRPr lang="pt-BR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 és o Senhor Tu és Rei dos Reis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 és criador  E tens todo o poder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És Emanuel Tu és Grade Eu Sou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Príncipe da Paz O Cordeiro de Deus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 Deus Salvador Deus de Graça e amor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Reinará pra Sempre Tu és Eterno Deus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 começo e o Fim Alfa e Omega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Salvador o Messias Tu és libertador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Príncipe da paz   E eu vou viver pra Ti</a:t>
            </a:r>
            <a:endParaRPr lang="pt-BR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pt-BR" sz="4400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Com nossas mãos levanta das ao céu</a:t>
            </a:r>
            <a:b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Nós dizemos ao mundo que amamos o nosso Rei</a:t>
            </a:r>
          </a:p>
          <a:p>
            <a:pPr algn="ctr">
              <a:lnSpc>
                <a:spcPct val="115000"/>
              </a:lnSpc>
            </a:pP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Ô...</a:t>
            </a:r>
            <a:b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</a:br>
            <a:r>
              <a:rPr lang="pt-BR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Nós amamos o nosso Rei</a:t>
            </a:r>
            <a:r>
              <a:rPr lang="en-US" sz="5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54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latin typeface="Arial Black" pitchFamily="34" charset="0"/>
                <a:cs typeface="Arial" charset="0"/>
              </a:rPr>
              <a:t>DEUS FORTE</a:t>
            </a:r>
            <a:endParaRPr lang="pt-BR" sz="3200" b="1">
              <a:solidFill>
                <a:srgbClr val="006600"/>
              </a:solidFill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latin typeface="Arial" charset="0"/>
                <a:cs typeface="Arial" charset="0"/>
              </a:rPr>
              <a:t>Ó Deus tu és o meu Deus forte</a:t>
            </a:r>
            <a:endParaRPr lang="pt-BR" sz="4800" b="1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latin typeface="Arial" charset="0"/>
                <a:cs typeface="Arial" charset="0"/>
              </a:rPr>
              <a:t>O Grande El-Shaddai</a:t>
            </a:r>
            <a:endParaRPr lang="pt-BR" sz="4800" b="1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latin typeface="Arial" charset="0"/>
                <a:cs typeface="Arial" charset="0"/>
              </a:rPr>
              <a:t>Todo poderoso, Adonai</a:t>
            </a:r>
            <a:endParaRPr lang="pt-BR" sz="4800" b="1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latin typeface="Arial" charset="0"/>
                <a:cs typeface="Arial" charset="0"/>
              </a:rPr>
              <a:t>Teu nome é Maravilhoso</a:t>
            </a:r>
            <a:endParaRPr lang="pt-BR" sz="4800" b="1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latin typeface="Arial" charset="0"/>
                <a:cs typeface="Arial" charset="0"/>
              </a:rPr>
              <a:t>Conselheiro, Príncipe da Paz</a:t>
            </a:r>
            <a:endParaRPr lang="pt-BR" sz="4800" b="1"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latin typeface="Arial" charset="0"/>
                <a:cs typeface="Arial" charset="0"/>
              </a:rPr>
              <a:t>Yeshuaramashia, Deus Emanuel</a:t>
            </a:r>
            <a:endParaRPr lang="pt-BR" sz="4800" b="1"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457200"/>
            <a:ext cx="9144000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 Pastor de Israel, o Guarda de Sião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A Brilhante Estrela da Manhã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Jesus teu nome é precioso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Meu Senhor e Cristo</a:t>
            </a:r>
            <a:endParaRPr lang="pt-BR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8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 nome sobre todos pelo qual existo</a:t>
            </a:r>
            <a:endParaRPr lang="en-US" sz="48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-76200" y="-188913"/>
            <a:ext cx="9144000" cy="826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Jirêh, o Deus da minha provisão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Shalom, o Senhor da minha paz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Shamar, Deus presente está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El-elion, outro igual não há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Jeovah Rafa meu Senhor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Que cura toda dor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Tsekenu Yaveh minha justiça é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Elohim, Elohim Deus no controle está meu Deus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r>
              <a:rPr lang="pt-BR" sz="4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Tudo governa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lnSpc>
                <a:spcPct val="115000"/>
              </a:lnSpc>
            </a:pPr>
            <a:endParaRPr lang="en-US" sz="66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 advClick="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685800" y="304800"/>
            <a:ext cx="7586663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590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3200" b="1">
                <a:solidFill>
                  <a:srgbClr val="006600"/>
                </a:solidFill>
                <a:latin typeface="Arial Black" pitchFamily="34" charset="0"/>
                <a:cs typeface="Arial" charset="0"/>
              </a:rPr>
              <a:t>SHEKINAH</a:t>
            </a:r>
            <a:endParaRPr lang="pt-BR" sz="3200" b="1">
              <a:solidFill>
                <a:srgbClr val="006600"/>
              </a:solidFill>
              <a:latin typeface="Arial Black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Eu quero tua Shekinah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Preciso da tua Shekinah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Vem com tua glória aqui</a:t>
            </a:r>
          </a:p>
          <a:p>
            <a:pPr algn="ctr">
              <a:lnSpc>
                <a:spcPct val="115000"/>
              </a:lnSpc>
            </a:pPr>
            <a:r>
              <a:rPr lang="pt-BR" sz="6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Me esconde em tua glória, senhor!</a:t>
            </a:r>
          </a:p>
        </p:txBody>
      </p:sp>
    </p:spTree>
  </p:cSld>
  <p:clrMapOvr>
    <a:masterClrMapping/>
  </p:clrMapOvr>
  <p:transition spd="slow" advClick="0">
    <p:fade thruBlk="1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1296</Words>
  <Application>Microsoft Office PowerPoint</Application>
  <PresentationFormat>Apresentação na tela (4:3)</PresentationFormat>
  <Paragraphs>268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Times New Roman</vt:lpstr>
      <vt:lpstr>Arial Black</vt:lpstr>
      <vt:lpstr>Arial</vt:lpstr>
      <vt:lpstr>Courier New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</cp:lastModifiedBy>
  <cp:revision>32</cp:revision>
  <dcterms:created xsi:type="dcterms:W3CDTF">2005-02-16T13:05:35Z</dcterms:created>
  <dcterms:modified xsi:type="dcterms:W3CDTF">2013-01-20T20:01:46Z</dcterms:modified>
</cp:coreProperties>
</file>