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7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FF"/>
    <a:srgbClr val="9999FF"/>
    <a:srgbClr val="99CCFF"/>
    <a:srgbClr val="CC9900"/>
    <a:srgbClr val="FFCC66"/>
    <a:srgbClr val="990000"/>
    <a:srgbClr val="0033CC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294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294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8294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295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295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296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296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296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5F81166-0752-45C4-8124-016CE306A7A1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29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29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D63656-CAD7-4B94-BA07-216FF00AF7E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AE9044-D06C-4825-8B18-A27E153EFA5A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C0A8AB-A057-41D4-AEC1-E67A9CF5177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EB8626-FD0A-440D-BE74-8CADAC7B44F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A551AF-D938-4F19-98FD-60718E06DDD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3E87F3-CD6A-4274-95BE-D86FCD1AF6F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96A07E-8146-4345-9194-A873CFE5372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5D009D-1EB2-4479-9BF4-793C06519BEA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D36B5B-EFC4-4885-8285-917973352FE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6EB67D-D5E6-4695-A040-79E91474699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E4271A0-A122-4EC2-92CC-75CEEA93C84F}" type="slidenum">
              <a:rPr lang="pt-BR"/>
              <a:pPr/>
              <a:t>‹nº›</a:t>
            </a:fld>
            <a:endParaRPr lang="pt-BR"/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819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3.xml"/><Relationship Id="rId1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slide" Target="slide12.xml"/><Relationship Id="rId17" Type="http://schemas.openxmlformats.org/officeDocument/2006/relationships/slide" Target="slide5.xml"/><Relationship Id="rId2" Type="http://schemas.openxmlformats.org/officeDocument/2006/relationships/image" Target="../media/image1.png"/><Relationship Id="rId16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13.xml"/><Relationship Id="rId15" Type="http://schemas.openxmlformats.org/officeDocument/2006/relationships/slide" Target="slide15.xml"/><Relationship Id="rId10" Type="http://schemas.openxmlformats.org/officeDocument/2006/relationships/slide" Target="slide7.xml"/><Relationship Id="rId19" Type="http://schemas.openxmlformats.org/officeDocument/2006/relationships/slide" Target="slide17.xml"/><Relationship Id="rId4" Type="http://schemas.openxmlformats.org/officeDocument/2006/relationships/slide" Target="slide16.xml"/><Relationship Id="rId9" Type="http://schemas.openxmlformats.org/officeDocument/2006/relationships/slide" Target="slide2.xml"/><Relationship Id="rId1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395288" y="692150"/>
            <a:ext cx="8101012" cy="4584700"/>
            <a:chOff x="248" y="664"/>
            <a:chExt cx="5103" cy="2888"/>
          </a:xfrm>
        </p:grpSpPr>
        <p:pic>
          <p:nvPicPr>
            <p:cNvPr id="65539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24000" contrast="-42000"/>
            </a:blip>
            <a:srcRect/>
            <a:stretch>
              <a:fillRect/>
            </a:stretch>
          </p:blipFill>
          <p:spPr bwMode="auto">
            <a:xfrm>
              <a:off x="248" y="664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540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6000" contrast="30000"/>
            </a:blip>
            <a:srcRect/>
            <a:stretch>
              <a:fillRect/>
            </a:stretch>
          </p:blipFill>
          <p:spPr bwMode="auto">
            <a:xfrm>
              <a:off x="567" y="1842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5543" name="WordArt 7"/>
          <p:cNvSpPr>
            <a:spLocks noChangeArrowheads="1" noChangeShapeType="1" noTextEdit="1"/>
          </p:cNvSpPr>
          <p:nvPr/>
        </p:nvSpPr>
        <p:spPr bwMode="auto">
          <a:xfrm>
            <a:off x="323850" y="549275"/>
            <a:ext cx="8424863" cy="1728788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pt-BR" sz="3600" kern="10">
                <a:ln w="9525">
                  <a:miter lim="800000"/>
                  <a:headEnd/>
                  <a:tailEnd/>
                </a:ln>
                <a:gradFill rotWithShape="1">
                  <a:gsLst>
                    <a:gs pos="0">
                      <a:srgbClr val="990000"/>
                    </a:gs>
                    <a:gs pos="100000">
                      <a:srgbClr val="CC9900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LOUVORZÃO 2006</a:t>
            </a:r>
          </a:p>
        </p:txBody>
      </p:sp>
      <p:sp>
        <p:nvSpPr>
          <p:cNvPr id="65544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492500" y="5229225"/>
            <a:ext cx="206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VEM, ESTA É A HORA</a:t>
            </a:r>
          </a:p>
        </p:txBody>
      </p:sp>
      <p:sp>
        <p:nvSpPr>
          <p:cNvPr id="65545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3850" y="5229225"/>
            <a:ext cx="301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CRISTO EU QUERO TE EXALTAR</a:t>
            </a:r>
          </a:p>
        </p:txBody>
      </p:sp>
      <p:sp>
        <p:nvSpPr>
          <p:cNvPr id="65546" name="Rectangl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3850" y="5516563"/>
            <a:ext cx="1824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ROMPENDO EM FÉ</a:t>
            </a:r>
          </a:p>
        </p:txBody>
      </p:sp>
      <p:sp>
        <p:nvSpPr>
          <p:cNvPr id="65547" name="Rectangle 1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23850" y="5805488"/>
            <a:ext cx="1093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CELEBRAI</a:t>
            </a:r>
          </a:p>
        </p:txBody>
      </p:sp>
      <p:sp>
        <p:nvSpPr>
          <p:cNvPr id="65548" name="Rectangle 1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175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DIA DA VITORIA</a:t>
            </a:r>
          </a:p>
        </p:txBody>
      </p:sp>
      <p:sp>
        <p:nvSpPr>
          <p:cNvPr id="65549" name="Rectangle 1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23850" y="6381750"/>
            <a:ext cx="242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QUANDO DEUS ESCOLHE</a:t>
            </a:r>
          </a:p>
        </p:txBody>
      </p:sp>
      <p:sp>
        <p:nvSpPr>
          <p:cNvPr id="65550" name="Rectangle 14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492500" y="5500688"/>
            <a:ext cx="2446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 PODER DO TEU AMOR</a:t>
            </a:r>
          </a:p>
        </p:txBody>
      </p:sp>
      <p:sp>
        <p:nvSpPr>
          <p:cNvPr id="65551" name="Rectangle 15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492500" y="5788025"/>
            <a:ext cx="1922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QUERO LOUVAR-TE</a:t>
            </a:r>
          </a:p>
        </p:txBody>
      </p:sp>
      <p:sp>
        <p:nvSpPr>
          <p:cNvPr id="65552" name="Rectangle 16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492500" y="6076950"/>
            <a:ext cx="192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SENHOR TE QUERO</a:t>
            </a:r>
          </a:p>
        </p:txBody>
      </p:sp>
      <p:sp>
        <p:nvSpPr>
          <p:cNvPr id="65553" name="Rectangle 17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427788" y="5221288"/>
            <a:ext cx="1330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DEUS FORTE</a:t>
            </a:r>
          </a:p>
        </p:txBody>
      </p:sp>
      <p:sp>
        <p:nvSpPr>
          <p:cNvPr id="65554" name="Rectangle 1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492500" y="6364288"/>
            <a:ext cx="195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SONDA-ME, USA-ME</a:t>
            </a:r>
          </a:p>
        </p:txBody>
      </p:sp>
      <p:sp>
        <p:nvSpPr>
          <p:cNvPr id="65555" name="Rectangle 19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6443663" y="5491163"/>
            <a:ext cx="1736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PRINCIPE DA PAZ</a:t>
            </a:r>
          </a:p>
        </p:txBody>
      </p:sp>
      <p:sp>
        <p:nvSpPr>
          <p:cNvPr id="65556" name="Rectangle 20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442075" y="5767388"/>
            <a:ext cx="2425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CORAÇÃO IGUAL AO TEU</a:t>
            </a:r>
          </a:p>
        </p:txBody>
      </p:sp>
      <p:sp>
        <p:nvSpPr>
          <p:cNvPr id="655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443663" y="6067425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MARCA DE CRISTO</a:t>
            </a:r>
          </a:p>
        </p:txBody>
      </p:sp>
      <p:sp>
        <p:nvSpPr>
          <p:cNvPr id="65558" name="Rectangle 22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56363" y="6364288"/>
            <a:ext cx="160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PEDRAS VIVAS0</a:t>
            </a:r>
          </a:p>
        </p:txBody>
      </p:sp>
      <p:sp>
        <p:nvSpPr>
          <p:cNvPr id="65559" name="Rectangle 23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30963" y="4941888"/>
            <a:ext cx="193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OH PROFUNDIDADE</a:t>
            </a:r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8371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65088"/>
            <a:ext cx="9144000" cy="630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ROMPENDO EM FÉ</a:t>
            </a:r>
          </a:p>
          <a:p>
            <a:endParaRPr lang="pt-BR" sz="2600" b="1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Cada vez que a minha fé é provada, </a:t>
            </a:r>
            <a:b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 me dás a chance de crescer um pouco mais.</a:t>
            </a:r>
            <a:b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As montanhas e vales,desertos e mares que atravesso </a:t>
            </a:r>
            <a:b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Me levam para perto de Ti.</a:t>
            </a:r>
            <a:br>
              <a:rPr lang="pt-BR" sz="2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10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10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Minhas provações não são maiores do que o meu Deus</a:t>
            </a:r>
            <a:b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não vão me impedir de caminhar.</a:t>
            </a:r>
            <a:b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 diante de mim, não se abrir o mar</a:t>
            </a:r>
            <a:b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Deus vai me fazer andar por sobre as águas</a:t>
            </a:r>
            <a:r>
              <a:rPr lang="pt-BR" sz="26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26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10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10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Rompendo em fé, minha vida se revestirá do Teu poder</a:t>
            </a:r>
            <a:b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Rompendo em fé,</a:t>
            </a:r>
            <a:b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 ousadia vou mover no sobrenatural</a:t>
            </a:r>
            <a:b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lutar e vencer, vou plantar e colher,</a:t>
            </a:r>
            <a:b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 cada dia vou viver rompendo em fé. </a:t>
            </a:r>
          </a:p>
        </p:txBody>
      </p:sp>
      <p:sp>
        <p:nvSpPr>
          <p:cNvPr id="583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9395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396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61925" y="115888"/>
            <a:ext cx="8982075" cy="703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			O DIA DA VITORIA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pt-BR" sz="9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Assim como a noite aguarda o Sol,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a brisa sonha um dia soprar,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terra seca espera a chuva,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rio anseia pelo mar,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Eu desejo tanto ver o dia chegar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pt-BR" sz="8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pt-BR" sz="24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 dia da vitória em que virá meu Salvador  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pt-BR" sz="24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Sim, Jesus Cristo, o Senhor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Virá nas nuvens para me salvar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 tornará verdade Tudo o que sempre sonhei, 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Tristezas eu não mais terei,  E toda lágrima do meu olhar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Ele enxugará</a:t>
            </a: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. 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pt-BR" sz="9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Braços levantados, Livres do mal Igualdade 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justiça haverá já não mais terá morte ou guerra,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Novo céu e uma nova terra Eu desejo tanto ver o dia chegar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939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59499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60419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4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9144000" cy="75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SENHOR TE QUERO</a:t>
            </a:r>
          </a:p>
          <a:p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Eu Te busco, Te procuro oh Deus,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No silêncio Tu estas.</a:t>
            </a:r>
          </a:p>
          <a:p>
            <a:pPr>
              <a:spcBef>
                <a:spcPct val="20000"/>
              </a:spcBef>
            </a:pP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Eu Te busco, toda hora espero em Ti, </a:t>
            </a:r>
          </a:p>
          <a:p>
            <a:pPr>
              <a:spcBef>
                <a:spcPct val="20000"/>
              </a:spcBef>
            </a:pP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Revela-Te a mim, Conhecer-Te eu quero mais.</a:t>
            </a:r>
          </a:p>
          <a:p>
            <a:r>
              <a:rPr lang="pt-BR" sz="28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Senhor Te quero, quero ouvir Tua voz,   </a:t>
            </a:r>
          </a:p>
          <a:p>
            <a:r>
              <a:rPr lang="pt-BR" sz="28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Senhor Te quero mais.</a:t>
            </a:r>
          </a:p>
          <a:p>
            <a:r>
              <a:rPr lang="pt-BR" sz="28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Quero tocar-Te, Tua face eu quero ver, </a:t>
            </a:r>
          </a:p>
          <a:p>
            <a:r>
              <a:rPr lang="pt-BR" sz="2800" i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Senhor Te quero mais.</a:t>
            </a:r>
          </a:p>
          <a:p>
            <a:r>
              <a:rPr lang="pt-B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Prosseguindo para o alvo eu vou, a coroa conquistar.</a:t>
            </a:r>
          </a:p>
          <a:p>
            <a:r>
              <a:rPr lang="pt-B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lutando, nada pode me impedir eu vou Te seguir, </a:t>
            </a:r>
          </a:p>
          <a:p>
            <a:r>
              <a:rPr lang="pt-B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Conhecer-Te eu quero mais.</a:t>
            </a:r>
          </a:p>
          <a:p>
            <a:endParaRPr lang="pt-BR" sz="28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endParaRPr lang="pt-BR" sz="28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04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614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11188" y="0"/>
            <a:ext cx="7878762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t-BR" sz="34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CRISTO EU QUERO TE EXALTAR</a:t>
            </a:r>
            <a:endParaRPr lang="pt-BR" sz="34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endParaRPr lang="pt-BR" sz="9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pt-BR" sz="3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Cristo eu quero Te exaltar</a:t>
            </a:r>
          </a:p>
          <a:p>
            <a:r>
              <a:rPr lang="pt-BR" sz="3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cantar o Teu louvor</a:t>
            </a:r>
          </a:p>
          <a:p>
            <a:r>
              <a:rPr lang="pt-BR" sz="3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 vieste me salvar</a:t>
            </a:r>
          </a:p>
          <a:p>
            <a:r>
              <a:rPr lang="pt-BR" sz="3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Sou tão grato pelo Teu amor</a:t>
            </a:r>
          </a:p>
          <a:p>
            <a:r>
              <a:rPr lang="pt-BR" sz="3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Deixaste a glória do céu</a:t>
            </a:r>
          </a:p>
          <a:p>
            <a:r>
              <a:rPr lang="pt-BR" sz="3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Pra me ensinar</a:t>
            </a:r>
          </a:p>
          <a:p>
            <a:r>
              <a:rPr lang="pt-BR" sz="3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da terra até a cruz</a:t>
            </a:r>
          </a:p>
          <a:p>
            <a:r>
              <a:rPr lang="pt-BR" sz="3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Pra me salvar</a:t>
            </a:r>
          </a:p>
          <a:p>
            <a:r>
              <a:rPr lang="pt-BR" sz="3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da cruz até a morte </a:t>
            </a:r>
          </a:p>
          <a:p>
            <a:r>
              <a:rPr lang="pt-BR" sz="3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Para então ressuscitar</a:t>
            </a:r>
          </a:p>
          <a:p>
            <a:r>
              <a:rPr lang="pt-BR" sz="3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Cristo eu quero Te exaltar</a:t>
            </a:r>
            <a:r>
              <a:rPr lang="pt-BR" sz="3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.</a:t>
            </a:r>
          </a:p>
        </p:txBody>
      </p:sp>
      <p:sp>
        <p:nvSpPr>
          <p:cNvPr id="614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468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9388" y="0"/>
            <a:ext cx="74263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		     CELEBRAI</a:t>
            </a:r>
            <a:r>
              <a:rPr lang="pt-BR" sz="40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/>
            </a:r>
            <a:br>
              <a:rPr lang="pt-BR" sz="40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</a:br>
            <a:r>
              <a:rPr lang="pt-BR" sz="16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16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Celebrai a Cristo, celebrai </a:t>
            </a:r>
            <a:br>
              <a:rPr lang="pt-BR" sz="4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Celebrai a Cristo, celebrai</a:t>
            </a:r>
            <a:r>
              <a:rPr lang="pt-BR" sz="4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br>
              <a:rPr lang="pt-BR" sz="4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Ressuscitou, ressuscitou </a:t>
            </a:r>
            <a:b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hoje vive, para sempre </a:t>
            </a:r>
            <a:b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E, vamos celebrar </a:t>
            </a:r>
            <a:b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Vamos celebrar </a:t>
            </a:r>
            <a:b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Vamos celebrar</a:t>
            </a:r>
            <a:r>
              <a:rPr lang="pt-BR" sz="4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br>
              <a:rPr lang="pt-BR" sz="4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4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Ressuscitou meu Senhor</a:t>
            </a:r>
          </a:p>
        </p:txBody>
      </p:sp>
      <p:sp>
        <p:nvSpPr>
          <p:cNvPr id="624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63491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042988" y="20638"/>
            <a:ext cx="71294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176213" algn="l"/>
                <a:tab pos="457200" algn="l"/>
              </a:tabLst>
            </a:pPr>
            <a:r>
              <a:rPr lang="pt-BR" sz="30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PRÍNCIPE DA PAZ</a:t>
            </a:r>
            <a:endParaRPr lang="pt-BR" sz="30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>
              <a:tabLst>
                <a:tab pos="176213" algn="l"/>
                <a:tab pos="457200" algn="l"/>
              </a:tabLst>
            </a:pPr>
            <a:r>
              <a:rPr lang="en-US" sz="30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 és Santo Poderoso Tu és digno</a:t>
            </a:r>
            <a:endParaRPr lang="pt-BR" sz="30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tabLst>
                <a:tab pos="176213" algn="l"/>
                <a:tab pos="457200" algn="l"/>
              </a:tabLst>
            </a:pPr>
            <a:r>
              <a:rPr lang="en-US" sz="30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De todo louvor Te seguirei  </a:t>
            </a:r>
            <a:r>
              <a:rPr lang="fi-FI" sz="30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Te ouvirei </a:t>
            </a:r>
            <a:endParaRPr lang="pt-BR" sz="30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tabLst>
                <a:tab pos="176213" algn="l"/>
                <a:tab pos="457200" algn="l"/>
              </a:tabLst>
            </a:pPr>
            <a:r>
              <a:rPr lang="fi-FI" sz="30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Te amarei  </a:t>
            </a:r>
            <a:r>
              <a:rPr lang="en-US" sz="30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Pra sempre ó Deus</a:t>
            </a:r>
            <a:endParaRPr lang="pt-BR" sz="30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9388" y="1916113"/>
            <a:ext cx="4572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HOMENS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cantar e adorar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Ao Senhor que é Santo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amar-Te, adorar-Te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prostrar-me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Diante de Ti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cantar e adorar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Ao Senhor que é Santo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amar-te, adorar-te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Vou prostrar-me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en-US" sz="2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Diante de ti</a:t>
            </a:r>
            <a:endParaRPr lang="pt-BR" sz="26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211638" y="1895475"/>
            <a:ext cx="4572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MULHERES</a:t>
            </a:r>
          </a:p>
          <a:p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 és o Senhor Tu és Rei dos Reis Tu és criador  E tens todo o poder És Emanuel  Tu és Grade Eu Sou Príncipe da Paz O Cordeiro de Deus O Deus Salvador Deus de Graça e amor Reinará pra Sempre Tu és Eterno Deus O começo e o Fim Alfa e Omega Salvador o Messias Tu és libertador  </a:t>
            </a:r>
            <a:r>
              <a:rPr lang="en-US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Príncipe da paz  E eu vou viver pra Ti</a:t>
            </a:r>
          </a:p>
        </p:txBody>
      </p:sp>
      <p:sp>
        <p:nvSpPr>
          <p:cNvPr id="6349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516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250825" y="44450"/>
            <a:ext cx="8380413" cy="617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pt-PT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           VEM, ESTA É A HORA</a:t>
            </a:r>
            <a:endParaRPr lang="pt-BR" sz="3600" b="1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r>
              <a:rPr lang="pt-PT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PT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Vem, está na hora da adoração</a:t>
            </a:r>
            <a:b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Vem, dar a Ele seu coração</a:t>
            </a:r>
            <a:b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Vem , assim como estás para adorar</a:t>
            </a:r>
            <a:b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Vem, assim como estás diante do Pai</a:t>
            </a:r>
            <a:br>
              <a:rPr lang="pt-PT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PT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Vem</a:t>
            </a:r>
            <a:br>
              <a:rPr lang="pt-PT" sz="36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PT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Toda língua confessará ao Senhor</a:t>
            </a:r>
            <a:b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Todo joelho se dobrará</a:t>
            </a:r>
            <a:b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Mas aquele que a Ti escolher</a:t>
            </a:r>
            <a:b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PT" sz="36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 tesouro maior terá</a:t>
            </a:r>
          </a:p>
        </p:txBody>
      </p:sp>
      <p:sp>
        <p:nvSpPr>
          <p:cNvPr id="6452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86019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0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15900" y="404813"/>
            <a:ext cx="8928100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r>
              <a:rPr lang="pt-PT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           </a:t>
            </a:r>
            <a:r>
              <a:rPr lang="pt-BR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Oh! Profundidade</a:t>
            </a:r>
            <a:r>
              <a:rPr lang="pt-PT" sz="36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/>
            </a:r>
            <a:br>
              <a:rPr lang="pt-PT" sz="36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</a:br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Oh! profundidade das riquezas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da sabedoria e do conhecimento de Deus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Quão insondáveis seus juízos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Inescrutáveis Seus caminhos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Quem conheceu a mente do Senhor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Quem primeiro deu a Ele e depois recebeu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Porque dEle e por Ele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pra Ele são todas as coisas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Glorias, Glorias, Glorias sejam dadas pois a Ele Eternamente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Amém, Amém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Glorias sejam dadas pois a Ele Eternamente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Amém.</a:t>
            </a:r>
            <a:endParaRPr lang="pt-PT" sz="28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860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0"/>
            <a:ext cx="8077200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QUANDO DEUS ESCOLHE ALGUÉM</a:t>
            </a:r>
          </a:p>
          <a:p>
            <a:pPr algn="ctr">
              <a:lnSpc>
                <a:spcPct val="115000"/>
              </a:lnSpc>
            </a:pPr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/>
              </a:rPr>
              <a:t> </a:t>
            </a:r>
            <a:endParaRPr lang="pt-BR" sz="16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Quando Deus escolhe alguém Ele mesmo faz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Tudo o que determinou em seu coração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Capacita os chamados fortalece os seus braços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Pois a obra é dEle e não falhará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Quando Deus escolhe alguém</a:t>
            </a:r>
            <a:r>
              <a:rPr lang="pt-B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b</a:t>
            </a: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om é obedecer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Custe o que custar é sempre o melhor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Ele cumpre a Palavra</a:t>
            </a:r>
            <a:r>
              <a:rPr lang="pt-B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q</a:t>
            </a: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ue diz boa e agradável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Perfeita é a vontade do Senhor</a:t>
            </a:r>
            <a:endParaRPr lang="pt-BR" sz="2400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Deus Te criou para triunfar</a:t>
            </a:r>
            <a:endParaRPr lang="pt-BR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Te escolheu para reinar e viver como um herdeiro</a:t>
            </a:r>
            <a:endParaRPr lang="pt-BR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Do que Jesus conquistou</a:t>
            </a:r>
            <a:endParaRPr lang="pt-BR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Ele te fez um sonhador com um propósito uma visão</a:t>
            </a:r>
            <a:endParaRPr lang="pt-BR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nada vai mudar os planos do Senhor</a:t>
            </a:r>
            <a:endParaRPr lang="pt-BR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4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Você é um vencedor</a:t>
            </a:r>
            <a:r>
              <a:rPr lang="en-US" sz="24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pt-BR" sz="24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 !</a:t>
            </a:r>
            <a:endParaRPr lang="en-US" sz="24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22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9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MS Mincho" pitchFamily="49" charset="-128"/>
              </a:rPr>
              <a:t>DEUS FORTE</a:t>
            </a:r>
          </a:p>
          <a:p>
            <a:pPr algn="ctr">
              <a:lnSpc>
                <a:spcPct val="115000"/>
              </a:lnSpc>
            </a:pPr>
            <a:endParaRPr lang="pt-BR" sz="10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Ó Deus tu és o meu Deus forte O Grande El-Shaddai 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Todo poderoso, Adonai Teu nome é Maravilhoso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Conselheiro, Príncipe da Paz Yeshuaramashia, Deus Emanuel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 Pastor de Israel, o Guarda de Sião 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 Brilhante Estrela da Manhã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Jesus teu nome é precioso meu Senhor e Cristo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 nome sobre todos pelo qual existo</a:t>
            </a:r>
          </a:p>
          <a:p>
            <a:pPr>
              <a:lnSpc>
                <a:spcPct val="115000"/>
              </a:lnSpc>
            </a:pPr>
            <a:r>
              <a:rPr lang="pt-BR" sz="10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Jirêh, o Deus da minha provisão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Shalom, o Senhor da minha paz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Shamar, Deus presente está 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El-elion, outro igual não há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Jeovah Rafa meu Senhor que cura toda dor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Tsekenu Yaveh minha justiça é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Elohim, Elohim Deus no controle está meu Deus</a:t>
            </a:r>
          </a:p>
          <a:p>
            <a:pPr>
              <a:lnSpc>
                <a:spcPct val="115000"/>
              </a:lnSpc>
            </a:pPr>
            <a:r>
              <a:rPr lang="pt-BR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Tudo governa</a:t>
            </a:r>
          </a:p>
          <a:p>
            <a:pPr>
              <a:lnSpc>
                <a:spcPct val="115000"/>
              </a:lnSpc>
            </a:pPr>
            <a:r>
              <a:rPr 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 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639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23560" name="Picture 8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61" name="Picture 9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39750" y="71438"/>
            <a:ext cx="8088313" cy="666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pt-BR" sz="2400" b="1">
                <a:latin typeface="Arial Black" pitchFamily="34" charset="0"/>
              </a:rPr>
              <a:t>PEDRAS VIVAS</a:t>
            </a:r>
          </a:p>
          <a:p>
            <a:endParaRPr lang="pt-BR" sz="900" b="1">
              <a:latin typeface="Arial Black" pitchFamily="34" charset="0"/>
            </a:endParaRPr>
          </a:p>
          <a:p>
            <a:r>
              <a:rPr lang="pt-BR" sz="2400">
                <a:solidFill>
                  <a:srgbClr val="CC9900"/>
                </a:solidFill>
                <a:latin typeface="Arial Rounded MT Bold" pitchFamily="34" charset="0"/>
              </a:rPr>
              <a:t>Somos um povo separado, exclusivamente Teu</a:t>
            </a:r>
            <a:br>
              <a:rPr lang="pt-BR" sz="2400">
                <a:solidFill>
                  <a:srgbClr val="CC99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CC9900"/>
                </a:solidFill>
                <a:latin typeface="Arial Rounded MT Bold" pitchFamily="34" charset="0"/>
              </a:rPr>
              <a:t>Temos vivido e provado que fiel é o nosso Deus</a:t>
            </a:r>
            <a:br>
              <a:rPr lang="pt-BR" sz="2400">
                <a:solidFill>
                  <a:srgbClr val="CC99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CC9900"/>
                </a:solidFill>
                <a:latin typeface="Arial Rounded MT Bold" pitchFamily="34" charset="0"/>
              </a:rPr>
              <a:t>Temos paz e favor</a:t>
            </a:r>
            <a:br>
              <a:rPr lang="pt-BR" sz="2400">
                <a:solidFill>
                  <a:srgbClr val="CC99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CC9900"/>
                </a:solidFill>
                <a:latin typeface="Arial Rounded MT Bold" pitchFamily="34" charset="0"/>
              </a:rPr>
              <a:t>Tu és Jeová provedor</a:t>
            </a:r>
            <a:br>
              <a:rPr lang="pt-BR" sz="2400">
                <a:solidFill>
                  <a:srgbClr val="CC99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CC9900"/>
                </a:solidFill>
                <a:latin typeface="Arial Rounded MT Bold" pitchFamily="34" charset="0"/>
              </a:rPr>
              <a:t>Que nos completa o coração de alegria e comunhão</a:t>
            </a:r>
            <a:r>
              <a:rPr lang="pt-BR" sz="2400">
                <a:latin typeface="Arial Rounded MT Bold" pitchFamily="34" charset="0"/>
              </a:rPr>
              <a:t/>
            </a:r>
            <a:br>
              <a:rPr lang="pt-BR" sz="2400">
                <a:latin typeface="Arial Rounded MT Bold" pitchFamily="34" charset="0"/>
              </a:rPr>
            </a:br>
            <a:r>
              <a:rPr lang="pt-BR" sz="900">
                <a:latin typeface="Arial Rounded MT Bold" pitchFamily="34" charset="0"/>
              </a:rPr>
              <a:t/>
            </a:r>
            <a:br>
              <a:rPr lang="pt-BR" sz="900">
                <a:latin typeface="Arial Rounded MT Bold" pitchFamily="34" charset="0"/>
              </a:rPr>
            </a:br>
            <a:r>
              <a:rPr lang="pt-BR" sz="2400">
                <a:solidFill>
                  <a:schemeClr val="bg2"/>
                </a:solidFill>
                <a:latin typeface="Arial Rounded MT Bold" pitchFamily="34" charset="0"/>
              </a:rPr>
              <a:t>Uma aliança foi firmada, compromisso entre nós</a:t>
            </a:r>
            <a:br>
              <a:rPr lang="pt-BR" sz="2400">
                <a:solidFill>
                  <a:schemeClr val="bg2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chemeClr val="bg2"/>
                </a:solidFill>
                <a:latin typeface="Arial Rounded MT Bold" pitchFamily="34" charset="0"/>
              </a:rPr>
              <a:t>De não deixamos perder nada do que diz a Tua voz</a:t>
            </a:r>
            <a:br>
              <a:rPr lang="pt-BR" sz="2400">
                <a:solidFill>
                  <a:schemeClr val="bg2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chemeClr val="bg2"/>
                </a:solidFill>
                <a:latin typeface="Arial Rounded MT Bold" pitchFamily="34" charset="0"/>
              </a:rPr>
              <a:t>E as portas do inferno não hão prevalecer</a:t>
            </a:r>
            <a:br>
              <a:rPr lang="pt-BR" sz="2400">
                <a:solidFill>
                  <a:schemeClr val="bg2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chemeClr val="bg2"/>
                </a:solidFill>
                <a:latin typeface="Arial Rounded MT Bold" pitchFamily="34" charset="0"/>
              </a:rPr>
              <a:t>Sobre a igreja do Deus vivo</a:t>
            </a:r>
            <a:br>
              <a:rPr lang="pt-BR" sz="2400">
                <a:solidFill>
                  <a:schemeClr val="bg2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chemeClr val="bg2"/>
                </a:solidFill>
                <a:latin typeface="Arial Rounded MT Bold" pitchFamily="34" charset="0"/>
              </a:rPr>
              <a:t>Toda a terra há de ver</a:t>
            </a:r>
            <a:br>
              <a:rPr lang="pt-BR" sz="2400">
                <a:solidFill>
                  <a:schemeClr val="bg2"/>
                </a:solidFill>
                <a:latin typeface="Arial Rounded MT Bold" pitchFamily="34" charset="0"/>
              </a:rPr>
            </a:br>
            <a:r>
              <a:rPr lang="pt-BR" sz="900">
                <a:solidFill>
                  <a:srgbClr val="9999FF"/>
                </a:solidFill>
                <a:latin typeface="Arial Rounded MT Bold" pitchFamily="34" charset="0"/>
              </a:rPr>
              <a:t/>
            </a:r>
            <a:br>
              <a:rPr lang="pt-BR" sz="900">
                <a:solidFill>
                  <a:srgbClr val="9999FF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003300"/>
                </a:solidFill>
                <a:latin typeface="Arial Rounded MT Bold" pitchFamily="34" charset="0"/>
              </a:rPr>
              <a:t>Senhor, um jardim queremos ser</a:t>
            </a:r>
            <a:br>
              <a:rPr lang="pt-BR" sz="2400">
                <a:solidFill>
                  <a:srgbClr val="0033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003300"/>
                </a:solidFill>
                <a:latin typeface="Arial Rounded MT Bold" pitchFamily="34" charset="0"/>
              </a:rPr>
              <a:t>Frutos de amor vão crescer</a:t>
            </a:r>
            <a:br>
              <a:rPr lang="pt-BR" sz="2400">
                <a:solidFill>
                  <a:srgbClr val="0033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003300"/>
                </a:solidFill>
                <a:latin typeface="Arial Rounded MT Bold" pitchFamily="34" charset="0"/>
              </a:rPr>
              <a:t>Como oferta para o Teu altar Senhor</a:t>
            </a:r>
            <a:br>
              <a:rPr lang="pt-BR" sz="2400">
                <a:solidFill>
                  <a:srgbClr val="0033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003300"/>
                </a:solidFill>
                <a:latin typeface="Arial Rounded MT Bold" pitchFamily="34" charset="0"/>
              </a:rPr>
              <a:t>Somos Tua construção,</a:t>
            </a:r>
            <a:br>
              <a:rPr lang="pt-BR" sz="2400">
                <a:solidFill>
                  <a:srgbClr val="0033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003300"/>
                </a:solidFill>
                <a:latin typeface="Arial Rounded MT Bold" pitchFamily="34" charset="0"/>
              </a:rPr>
              <a:t>Pedras vivas em Tuas mãos</a:t>
            </a:r>
            <a:br>
              <a:rPr lang="pt-BR" sz="2400">
                <a:solidFill>
                  <a:srgbClr val="003300"/>
                </a:solidFill>
                <a:latin typeface="Arial Rounded MT Bold" pitchFamily="34" charset="0"/>
              </a:rPr>
            </a:br>
            <a:r>
              <a:rPr lang="pt-BR" sz="2400">
                <a:solidFill>
                  <a:srgbClr val="003300"/>
                </a:solidFill>
                <a:latin typeface="Arial Rounded MT Bold" pitchFamily="34" charset="0"/>
              </a:rPr>
              <a:t>Para o teu Espírito morar </a:t>
            </a:r>
          </a:p>
        </p:txBody>
      </p:sp>
      <p:sp>
        <p:nvSpPr>
          <p:cNvPr id="2356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3850" y="82550"/>
            <a:ext cx="8675688" cy="666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MARCA DE CRISTO</a:t>
            </a:r>
          </a:p>
          <a:p>
            <a:endParaRPr lang="pt-BR" sz="1000" b="1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Nenhum só plano Teu, Senhor Deixará de se cumprir</a:t>
            </a:r>
            <a:b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 que Tua palavra diz respeito de mim, Jamais irá cair!</a:t>
            </a:r>
            <a:b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9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Toda a criação espera Ver Tua glória em nós brilhar</a:t>
            </a:r>
            <a:b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Nisto eu empenho a minha vida</a:t>
            </a:r>
            <a:b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Nenhuma pedra vai clamar em meu lugar</a:t>
            </a:r>
            <a:r>
              <a:rPr lang="pt-BR" sz="23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23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Eu tenho a marca de Cristo em mim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Em meu coração está escrito Seu nome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Seguir os Seus passos é o desejo meu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correspondendo ao chamado de Deus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9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Eu tenho a marca de Cristo em mim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Prossigo vencendo como Ele venceu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Persigo o destino escrito pra mim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De herdar o Seu reino andando em vitória </a:t>
            </a:r>
            <a:b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correspondendo ao chamado de Deus</a:t>
            </a:r>
          </a:p>
          <a:p>
            <a: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Na minha fraqueza me fortaleci Na tua presença,Senhor</a:t>
            </a:r>
            <a:br>
              <a:rPr lang="pt-BR" sz="23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3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Na tua palavra encontro poder Pra ser mais que vencedor</a:t>
            </a:r>
          </a:p>
        </p:txBody>
      </p:sp>
      <p:sp>
        <p:nvSpPr>
          <p:cNvPr id="5325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712200" y="6453188"/>
            <a:ext cx="431800" cy="404812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44450"/>
            <a:ext cx="9144000" cy="653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pt-B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CORAÇÃO IGUAL AO TEU</a:t>
            </a:r>
          </a:p>
          <a:p>
            <a:pPr algn="ctr"/>
            <a:endParaRPr lang="pt-BR" sz="9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r>
              <a:rPr lang="pt-BR" sz="25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 tu olhares Senhor Pra dentro de mim, </a:t>
            </a:r>
          </a:p>
          <a:p>
            <a:r>
              <a:rPr lang="pt-BR" sz="25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Nada encontrarás de bom Mas um desejo eu tenho</a:t>
            </a:r>
          </a:p>
          <a:p>
            <a:r>
              <a:rPr lang="pt-BR" sz="25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De ser transformado Preciso tanto do Teu perdão</a:t>
            </a:r>
          </a:p>
          <a:p>
            <a:r>
              <a:rPr lang="pt-BR" sz="25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Dá-me um novo coração</a:t>
            </a:r>
          </a:p>
          <a:p>
            <a:endParaRPr lang="pt-BR" sz="9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pt-BR" sz="25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Dá-me um coração igual ao Teu Meu mestre</a:t>
            </a:r>
          </a:p>
          <a:p>
            <a:r>
              <a:rPr lang="pt-BR" sz="25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Dá-me um coração igual ao Teu </a:t>
            </a:r>
          </a:p>
          <a:p>
            <a:r>
              <a:rPr lang="pt-BR" sz="25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Coração disposto a obedecer Cumprir todo o Teu querer</a:t>
            </a:r>
          </a:p>
          <a:p>
            <a:r>
              <a:rPr lang="pt-BR" sz="25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Dá-me um coração igual ao Teu</a:t>
            </a:r>
            <a:r>
              <a:rPr lang="pt-BR" sz="25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</a:p>
          <a:p>
            <a:endParaRPr lang="pt-BR" sz="90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  <a:p>
            <a:r>
              <a:rPr lang="pt-BR"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Ensina-me a amar o meu irmão </a:t>
            </a:r>
          </a:p>
          <a:p>
            <a:r>
              <a:rPr lang="pt-BR"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 olhar com Teus olhos, perdoar com o Teu perdão</a:t>
            </a:r>
          </a:p>
          <a:p>
            <a:r>
              <a:rPr lang="pt-BR"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Enche-me com Teu Espírito Endireita os meus caminhos Ó Deus, </a:t>
            </a:r>
          </a:p>
          <a:p>
            <a:r>
              <a:rPr lang="pt-BR"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Dá-me um novo coração </a:t>
            </a:r>
          </a:p>
          <a:p>
            <a:r>
              <a:rPr lang="pt-BR"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Enche-me com Teu Espírito Endireita os meus caminhos</a:t>
            </a:r>
          </a:p>
          <a:p>
            <a:r>
              <a:rPr lang="pt-BR"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Ó Deus, dá-me um novo coração </a:t>
            </a:r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300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68313" y="55563"/>
            <a:ext cx="80645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pt-B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PODER DO TEU AMOR</a:t>
            </a:r>
          </a:p>
          <a:p>
            <a:endParaRPr lang="pt-BR" sz="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Senhor eis me aqui Vem transformar meu ser</a:t>
            </a:r>
            <a:b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No fluir da graça que encontrei em Ti</a:t>
            </a:r>
            <a:b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Senhor descobri que as fraquezas que há em mim</a:t>
            </a:r>
            <a:b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Podem ser vencidas no poder do Teu amor</a:t>
            </a:r>
            <a:br>
              <a:rPr lang="pt-BR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8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8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Junto a Ti, Teu amor me envolve atrai-me para ao Teu lado estar</a:t>
            </a:r>
            <a:br>
              <a:rPr lang="pt-BR" sz="2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Espero em Ti e subo como águia nas asas do Espírito contigo voarei</a:t>
            </a:r>
            <a:br>
              <a:rPr lang="pt-BR" sz="2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No poder do Teu amor (2x)</a:t>
            </a:r>
            <a:br>
              <a:rPr lang="pt-BR" sz="24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8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8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Face a face quero ver-te meu Senhor e conhecer o Amor que habita em mim vem renovar minha mente em Teu querer</a:t>
            </a:r>
            <a:br>
              <a:rPr lang="pt-B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Meus dias viverei no poder do Teu amor</a:t>
            </a: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Nas asas do Espírito contigo voarei</a:t>
            </a:r>
            <a:b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No poder do Teu amor (2x)</a:t>
            </a:r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6323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50825" y="-36513"/>
            <a:ext cx="8569325" cy="638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QUERO LOUVAR-TE</a:t>
            </a:r>
          </a:p>
          <a:p>
            <a:endParaRPr lang="pt-BR" sz="3200" b="1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Quero louvar-te sempre mais e mais,</a:t>
            </a:r>
            <a:b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Quero louvar-te, sempre mais e mais.</a:t>
            </a:r>
            <a:b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Buscar o Teu querer</a:t>
            </a:r>
            <a:b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Tua graça conhecer, quero louvar-te.</a:t>
            </a:r>
            <a:r>
              <a:rPr lang="pt-B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As aves do céu cantam para Ti,</a:t>
            </a:r>
            <a:br>
              <a:rPr lang="pt-BR" sz="32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As feras do campo refletem Teu poder.</a:t>
            </a:r>
            <a:br>
              <a:rPr lang="pt-BR" sz="32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Quero cantar , quero levantar a minha voz</a:t>
            </a:r>
            <a:br>
              <a:rPr lang="pt-BR" sz="3200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32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Quero servir-te...</a:t>
            </a:r>
          </a:p>
          <a:p>
            <a:r>
              <a:rPr lang="pt-BR" sz="32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Quero amar-te... </a:t>
            </a:r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539750" y="1341438"/>
            <a:ext cx="8101013" cy="4010025"/>
            <a:chOff x="657" y="845"/>
            <a:chExt cx="5103" cy="2526"/>
          </a:xfrm>
        </p:grpSpPr>
        <p:pic>
          <p:nvPicPr>
            <p:cNvPr id="57347" name="Picture 3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48000"/>
            </a:blip>
            <a:srcRect/>
            <a:stretch>
              <a:fillRect/>
            </a:stretch>
          </p:blipFill>
          <p:spPr bwMode="auto">
            <a:xfrm>
              <a:off x="657" y="845"/>
              <a:ext cx="5103" cy="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3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24000"/>
            </a:blip>
            <a:srcRect/>
            <a:stretch>
              <a:fillRect/>
            </a:stretch>
          </p:blipFill>
          <p:spPr bwMode="auto">
            <a:xfrm>
              <a:off x="930" y="1661"/>
              <a:ext cx="4529" cy="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66688" y="-9525"/>
            <a:ext cx="8940800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                     SONDA-ME, USA-ME</a:t>
            </a:r>
          </a:p>
          <a:p>
            <a: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Sonda-me, Senhor, e me conhece, </a:t>
            </a:r>
          </a:p>
          <a:p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Quebranta o meu coração</a:t>
            </a:r>
            <a:b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Transforma-me conforme a tua palavra,</a:t>
            </a:r>
            <a:b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 enche-me até que em mim se ache só a ti</a:t>
            </a:r>
            <a:b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Então, usa-me, Senhor, usa-me</a:t>
            </a:r>
          </a:p>
          <a:p>
            <a: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9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um farol que brilha à noite</a:t>
            </a:r>
            <a:b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ponte sobre as águas 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abrigo no deserto</a:t>
            </a:r>
            <a:b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Como flecha que acerta o alvo</a:t>
            </a:r>
            <a:b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Eu quero ser usado, da maneira que te agrade</a:t>
            </a:r>
            <a:b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Em qualquer hora e em qualquer lugar, </a:t>
            </a:r>
          </a:p>
          <a:p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Eis aqui a minha vida</a:t>
            </a:r>
            <a:b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Usa-me, Senhor, usa-me, sonda-me, quebranta-me</a:t>
            </a:r>
            <a:b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pt-BR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Transforma-me, enche-me, e usa-me, Senhor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. </a:t>
            </a:r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61375" y="6381750"/>
            <a:ext cx="431800" cy="404813"/>
          </a:xfrm>
          <a:prstGeom prst="actionButtonBackPrevious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269</TotalTime>
  <Words>626</Words>
  <Application>Microsoft Office PowerPoint</Application>
  <PresentationFormat>Apresentação na tela (4:3)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Times New Roman</vt:lpstr>
      <vt:lpstr>Arial</vt:lpstr>
      <vt:lpstr>Wingdings</vt:lpstr>
      <vt:lpstr>Arial Black</vt:lpstr>
      <vt:lpstr>Arial Rounded MT Bold</vt:lpstr>
      <vt:lpstr>MS Mincho</vt:lpstr>
      <vt:lpstr>1_Pixel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55</cp:revision>
  <dcterms:created xsi:type="dcterms:W3CDTF">2005-02-16T13:05:35Z</dcterms:created>
  <dcterms:modified xsi:type="dcterms:W3CDTF">2013-01-20T20:01:54Z</dcterms:modified>
</cp:coreProperties>
</file>