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8CC"/>
    <a:srgbClr val="D2C7AC"/>
    <a:srgbClr val="EB5014"/>
    <a:srgbClr val="FAF0DD"/>
    <a:srgbClr val="BF9000"/>
    <a:srgbClr val="548235"/>
    <a:srgbClr val="FFD966"/>
    <a:srgbClr val="70AD47"/>
    <a:srgbClr val="C00000"/>
    <a:srgbClr val="F2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68" autoAdjust="0"/>
    <p:restoredTop sz="94660"/>
  </p:normalViewPr>
  <p:slideViewPr>
    <p:cSldViewPr snapToGrid="0">
      <p:cViewPr>
        <p:scale>
          <a:sx n="66" d="100"/>
          <a:sy n="66" d="100"/>
        </p:scale>
        <p:origin x="106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1137-3AFD-4F21-8BA0-5A8622ECBD7B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AD69-D6B6-4551-8D76-7FFBA8A9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1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1137-3AFD-4F21-8BA0-5A8622ECBD7B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AD69-D6B6-4551-8D76-7FFBA8A9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3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1137-3AFD-4F21-8BA0-5A8622ECBD7B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AD69-D6B6-4551-8D76-7FFBA8A9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8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1137-3AFD-4F21-8BA0-5A8622ECBD7B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AD69-D6B6-4551-8D76-7FFBA8A9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2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1137-3AFD-4F21-8BA0-5A8622ECBD7B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AD69-D6B6-4551-8D76-7FFBA8A9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7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1137-3AFD-4F21-8BA0-5A8622ECBD7B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AD69-D6B6-4551-8D76-7FFBA8A9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5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1137-3AFD-4F21-8BA0-5A8622ECBD7B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AD69-D6B6-4551-8D76-7FFBA8A9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5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1137-3AFD-4F21-8BA0-5A8622ECBD7B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AD69-D6B6-4551-8D76-7FFBA8A9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7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1137-3AFD-4F21-8BA0-5A8622ECBD7B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AD69-D6B6-4551-8D76-7FFBA8A9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4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1137-3AFD-4F21-8BA0-5A8622ECBD7B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AD69-D6B6-4551-8D76-7FFBA8A9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7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1137-3AFD-4F21-8BA0-5A8622ECBD7B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AD69-D6B6-4551-8D76-7FFBA8A9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B1137-3AFD-4F21-8BA0-5A8622ECBD7B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7AD69-D6B6-4551-8D76-7FFBA8A9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8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2129879" y="1230556"/>
            <a:ext cx="8387549" cy="4173456"/>
            <a:chOff x="2129879" y="1163179"/>
            <a:chExt cx="8387549" cy="4173456"/>
          </a:xfrm>
        </p:grpSpPr>
        <p:sp>
          <p:nvSpPr>
            <p:cNvPr id="12" name="Rectangle 11"/>
            <p:cNvSpPr/>
            <p:nvPr/>
          </p:nvSpPr>
          <p:spPr>
            <a:xfrm>
              <a:off x="5013988" y="3100679"/>
              <a:ext cx="854629" cy="1600536"/>
            </a:xfrm>
            <a:custGeom>
              <a:avLst/>
              <a:gdLst>
                <a:gd name="connsiteX0" fmla="*/ 0 w 889000"/>
                <a:gd name="connsiteY0" fmla="*/ 0 h 1835338"/>
                <a:gd name="connsiteX1" fmla="*/ 889000 w 889000"/>
                <a:gd name="connsiteY1" fmla="*/ 0 h 1835338"/>
                <a:gd name="connsiteX2" fmla="*/ 889000 w 889000"/>
                <a:gd name="connsiteY2" fmla="*/ 1835338 h 1835338"/>
                <a:gd name="connsiteX3" fmla="*/ 0 w 889000"/>
                <a:gd name="connsiteY3" fmla="*/ 1835338 h 1835338"/>
                <a:gd name="connsiteX4" fmla="*/ 0 w 889000"/>
                <a:gd name="connsiteY4" fmla="*/ 0 h 1835338"/>
                <a:gd name="connsiteX0" fmla="*/ 0 w 889000"/>
                <a:gd name="connsiteY0" fmla="*/ 169333 h 2004671"/>
                <a:gd name="connsiteX1" fmla="*/ 889000 w 889000"/>
                <a:gd name="connsiteY1" fmla="*/ 169333 h 2004671"/>
                <a:gd name="connsiteX2" fmla="*/ 889000 w 889000"/>
                <a:gd name="connsiteY2" fmla="*/ 2004671 h 2004671"/>
                <a:gd name="connsiteX3" fmla="*/ 0 w 889000"/>
                <a:gd name="connsiteY3" fmla="*/ 2004671 h 2004671"/>
                <a:gd name="connsiteX4" fmla="*/ 0 w 889000"/>
                <a:gd name="connsiteY4" fmla="*/ 169333 h 2004671"/>
                <a:gd name="connsiteX0" fmla="*/ 0 w 889000"/>
                <a:gd name="connsiteY0" fmla="*/ 234836 h 2070174"/>
                <a:gd name="connsiteX1" fmla="*/ 889000 w 889000"/>
                <a:gd name="connsiteY1" fmla="*/ 234836 h 2070174"/>
                <a:gd name="connsiteX2" fmla="*/ 889000 w 889000"/>
                <a:gd name="connsiteY2" fmla="*/ 2070174 h 2070174"/>
                <a:gd name="connsiteX3" fmla="*/ 0 w 889000"/>
                <a:gd name="connsiteY3" fmla="*/ 2070174 h 2070174"/>
                <a:gd name="connsiteX4" fmla="*/ 0 w 889000"/>
                <a:gd name="connsiteY4" fmla="*/ 234836 h 2070174"/>
                <a:gd name="connsiteX0" fmla="*/ 0 w 889000"/>
                <a:gd name="connsiteY0" fmla="*/ 234836 h 2209403"/>
                <a:gd name="connsiteX1" fmla="*/ 889000 w 889000"/>
                <a:gd name="connsiteY1" fmla="*/ 234836 h 2209403"/>
                <a:gd name="connsiteX2" fmla="*/ 889000 w 889000"/>
                <a:gd name="connsiteY2" fmla="*/ 2070174 h 2209403"/>
                <a:gd name="connsiteX3" fmla="*/ 0 w 889000"/>
                <a:gd name="connsiteY3" fmla="*/ 2070174 h 2209403"/>
                <a:gd name="connsiteX4" fmla="*/ 0 w 889000"/>
                <a:gd name="connsiteY4" fmla="*/ 234836 h 2209403"/>
                <a:gd name="connsiteX0" fmla="*/ 0 w 889000"/>
                <a:gd name="connsiteY0" fmla="*/ 234836 h 2283476"/>
                <a:gd name="connsiteX1" fmla="*/ 889000 w 889000"/>
                <a:gd name="connsiteY1" fmla="*/ 234836 h 2283476"/>
                <a:gd name="connsiteX2" fmla="*/ 889000 w 889000"/>
                <a:gd name="connsiteY2" fmla="*/ 2070174 h 2283476"/>
                <a:gd name="connsiteX3" fmla="*/ 0 w 889000"/>
                <a:gd name="connsiteY3" fmla="*/ 2070174 h 2283476"/>
                <a:gd name="connsiteX4" fmla="*/ 0 w 889000"/>
                <a:gd name="connsiteY4" fmla="*/ 234836 h 2283476"/>
                <a:gd name="connsiteX0" fmla="*/ 37201 w 926201"/>
                <a:gd name="connsiteY0" fmla="*/ 234836 h 2283476"/>
                <a:gd name="connsiteX1" fmla="*/ 926201 w 926201"/>
                <a:gd name="connsiteY1" fmla="*/ 234836 h 2283476"/>
                <a:gd name="connsiteX2" fmla="*/ 926201 w 926201"/>
                <a:gd name="connsiteY2" fmla="*/ 2070174 h 2283476"/>
                <a:gd name="connsiteX3" fmla="*/ 37201 w 926201"/>
                <a:gd name="connsiteY3" fmla="*/ 2070174 h 2283476"/>
                <a:gd name="connsiteX4" fmla="*/ 37201 w 926201"/>
                <a:gd name="connsiteY4" fmla="*/ 234836 h 2283476"/>
                <a:gd name="connsiteX0" fmla="*/ 49786 w 938786"/>
                <a:gd name="connsiteY0" fmla="*/ 234836 h 2283476"/>
                <a:gd name="connsiteX1" fmla="*/ 938786 w 938786"/>
                <a:gd name="connsiteY1" fmla="*/ 234836 h 2283476"/>
                <a:gd name="connsiteX2" fmla="*/ 938786 w 938786"/>
                <a:gd name="connsiteY2" fmla="*/ 2070174 h 2283476"/>
                <a:gd name="connsiteX3" fmla="*/ 49786 w 938786"/>
                <a:gd name="connsiteY3" fmla="*/ 2070174 h 2283476"/>
                <a:gd name="connsiteX4" fmla="*/ 49786 w 938786"/>
                <a:gd name="connsiteY4" fmla="*/ 234836 h 228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8786" h="2283476">
                  <a:moveTo>
                    <a:pt x="49786" y="234836"/>
                  </a:moveTo>
                  <a:cubicBezTo>
                    <a:pt x="303786" y="-146164"/>
                    <a:pt x="659386" y="-2230"/>
                    <a:pt x="938786" y="234836"/>
                  </a:cubicBezTo>
                  <a:lnTo>
                    <a:pt x="938786" y="2070174"/>
                  </a:lnTo>
                  <a:cubicBezTo>
                    <a:pt x="608586" y="2383440"/>
                    <a:pt x="227586" y="2324174"/>
                    <a:pt x="49786" y="2070174"/>
                  </a:cubicBezTo>
                  <a:cubicBezTo>
                    <a:pt x="3284" y="1458396"/>
                    <a:pt x="-33918" y="858695"/>
                    <a:pt x="49786" y="234836"/>
                  </a:cubicBezTo>
                  <a:close/>
                </a:path>
              </a:pathLst>
            </a:custGeom>
            <a:solidFill>
              <a:srgbClr val="F21616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1"/>
            <p:cNvSpPr/>
            <p:nvPr/>
          </p:nvSpPr>
          <p:spPr>
            <a:xfrm>
              <a:off x="5057674" y="3418279"/>
              <a:ext cx="781239" cy="1253302"/>
            </a:xfrm>
            <a:custGeom>
              <a:avLst/>
              <a:gdLst>
                <a:gd name="connsiteX0" fmla="*/ 0 w 889000"/>
                <a:gd name="connsiteY0" fmla="*/ 0 h 1835338"/>
                <a:gd name="connsiteX1" fmla="*/ 889000 w 889000"/>
                <a:gd name="connsiteY1" fmla="*/ 0 h 1835338"/>
                <a:gd name="connsiteX2" fmla="*/ 889000 w 889000"/>
                <a:gd name="connsiteY2" fmla="*/ 1835338 h 1835338"/>
                <a:gd name="connsiteX3" fmla="*/ 0 w 889000"/>
                <a:gd name="connsiteY3" fmla="*/ 1835338 h 1835338"/>
                <a:gd name="connsiteX4" fmla="*/ 0 w 889000"/>
                <a:gd name="connsiteY4" fmla="*/ 0 h 1835338"/>
                <a:gd name="connsiteX0" fmla="*/ 0 w 889000"/>
                <a:gd name="connsiteY0" fmla="*/ 169333 h 2004671"/>
                <a:gd name="connsiteX1" fmla="*/ 889000 w 889000"/>
                <a:gd name="connsiteY1" fmla="*/ 169333 h 2004671"/>
                <a:gd name="connsiteX2" fmla="*/ 889000 w 889000"/>
                <a:gd name="connsiteY2" fmla="*/ 2004671 h 2004671"/>
                <a:gd name="connsiteX3" fmla="*/ 0 w 889000"/>
                <a:gd name="connsiteY3" fmla="*/ 2004671 h 2004671"/>
                <a:gd name="connsiteX4" fmla="*/ 0 w 889000"/>
                <a:gd name="connsiteY4" fmla="*/ 169333 h 2004671"/>
                <a:gd name="connsiteX0" fmla="*/ 0 w 889000"/>
                <a:gd name="connsiteY0" fmla="*/ 234836 h 2070174"/>
                <a:gd name="connsiteX1" fmla="*/ 889000 w 889000"/>
                <a:gd name="connsiteY1" fmla="*/ 234836 h 2070174"/>
                <a:gd name="connsiteX2" fmla="*/ 889000 w 889000"/>
                <a:gd name="connsiteY2" fmla="*/ 2070174 h 2070174"/>
                <a:gd name="connsiteX3" fmla="*/ 0 w 889000"/>
                <a:gd name="connsiteY3" fmla="*/ 2070174 h 2070174"/>
                <a:gd name="connsiteX4" fmla="*/ 0 w 889000"/>
                <a:gd name="connsiteY4" fmla="*/ 234836 h 2070174"/>
                <a:gd name="connsiteX0" fmla="*/ 0 w 889000"/>
                <a:gd name="connsiteY0" fmla="*/ 234836 h 2209403"/>
                <a:gd name="connsiteX1" fmla="*/ 889000 w 889000"/>
                <a:gd name="connsiteY1" fmla="*/ 234836 h 2209403"/>
                <a:gd name="connsiteX2" fmla="*/ 889000 w 889000"/>
                <a:gd name="connsiteY2" fmla="*/ 2070174 h 2209403"/>
                <a:gd name="connsiteX3" fmla="*/ 0 w 889000"/>
                <a:gd name="connsiteY3" fmla="*/ 2070174 h 2209403"/>
                <a:gd name="connsiteX4" fmla="*/ 0 w 889000"/>
                <a:gd name="connsiteY4" fmla="*/ 234836 h 2209403"/>
                <a:gd name="connsiteX0" fmla="*/ 0 w 889000"/>
                <a:gd name="connsiteY0" fmla="*/ 234836 h 2283476"/>
                <a:gd name="connsiteX1" fmla="*/ 889000 w 889000"/>
                <a:gd name="connsiteY1" fmla="*/ 234836 h 2283476"/>
                <a:gd name="connsiteX2" fmla="*/ 889000 w 889000"/>
                <a:gd name="connsiteY2" fmla="*/ 2070174 h 2283476"/>
                <a:gd name="connsiteX3" fmla="*/ 0 w 889000"/>
                <a:gd name="connsiteY3" fmla="*/ 2070174 h 2283476"/>
                <a:gd name="connsiteX4" fmla="*/ 0 w 889000"/>
                <a:gd name="connsiteY4" fmla="*/ 234836 h 2283476"/>
                <a:gd name="connsiteX0" fmla="*/ 54536 w 943536"/>
                <a:gd name="connsiteY0" fmla="*/ 234836 h 2283476"/>
                <a:gd name="connsiteX1" fmla="*/ 943536 w 943536"/>
                <a:gd name="connsiteY1" fmla="*/ 234836 h 2283476"/>
                <a:gd name="connsiteX2" fmla="*/ 943536 w 943536"/>
                <a:gd name="connsiteY2" fmla="*/ 2070174 h 2283476"/>
                <a:gd name="connsiteX3" fmla="*/ 54536 w 943536"/>
                <a:gd name="connsiteY3" fmla="*/ 2070174 h 2283476"/>
                <a:gd name="connsiteX4" fmla="*/ 54536 w 943536"/>
                <a:gd name="connsiteY4" fmla="*/ 234836 h 228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3536" h="2283476">
                  <a:moveTo>
                    <a:pt x="54536" y="234836"/>
                  </a:moveTo>
                  <a:cubicBezTo>
                    <a:pt x="308536" y="-146164"/>
                    <a:pt x="664136" y="-2230"/>
                    <a:pt x="943536" y="234836"/>
                  </a:cubicBezTo>
                  <a:lnTo>
                    <a:pt x="943536" y="2070174"/>
                  </a:lnTo>
                  <a:cubicBezTo>
                    <a:pt x="613336" y="2383440"/>
                    <a:pt x="232336" y="2324174"/>
                    <a:pt x="54536" y="2070174"/>
                  </a:cubicBezTo>
                  <a:cubicBezTo>
                    <a:pt x="54536" y="1458395"/>
                    <a:pt x="-68171" y="846616"/>
                    <a:pt x="54536" y="234836"/>
                  </a:cubicBezTo>
                  <a:close/>
                </a:path>
              </a:pathLst>
            </a:custGeom>
            <a:solidFill>
              <a:srgbClr val="C00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 rot="16200000">
              <a:off x="4814682" y="2772126"/>
              <a:ext cx="3189542" cy="1939475"/>
            </a:xfrm>
            <a:custGeom>
              <a:avLst/>
              <a:gdLst>
                <a:gd name="connsiteX0" fmla="*/ 3021292 w 3021292"/>
                <a:gd name="connsiteY0" fmla="*/ 1065229 h 2130458"/>
                <a:gd name="connsiteX1" fmla="*/ 1510646 w 3021292"/>
                <a:gd name="connsiteY1" fmla="*/ 2130458 h 2130458"/>
                <a:gd name="connsiteX2" fmla="*/ 0 w 3021292"/>
                <a:gd name="connsiteY2" fmla="*/ 2130458 h 2130458"/>
                <a:gd name="connsiteX3" fmla="*/ 0 w 3021292"/>
                <a:gd name="connsiteY3" fmla="*/ 1267250 h 2130458"/>
                <a:gd name="connsiteX4" fmla="*/ 476247 w 3021292"/>
                <a:gd name="connsiteY4" fmla="*/ 1267250 h 2130458"/>
                <a:gd name="connsiteX5" fmla="*/ 476247 w 3021292"/>
                <a:gd name="connsiteY5" fmla="*/ 863208 h 2130458"/>
                <a:gd name="connsiteX6" fmla="*/ 0 w 3021292"/>
                <a:gd name="connsiteY6" fmla="*/ 863208 h 2130458"/>
                <a:gd name="connsiteX7" fmla="*/ 0 w 3021292"/>
                <a:gd name="connsiteY7" fmla="*/ 0 h 2130458"/>
                <a:gd name="connsiteX8" fmla="*/ 1510646 w 3021292"/>
                <a:gd name="connsiteY8" fmla="*/ 0 h 2130458"/>
                <a:gd name="connsiteX9" fmla="*/ 3021292 w 3021292"/>
                <a:gd name="connsiteY9" fmla="*/ 1065229 h 2130458"/>
                <a:gd name="connsiteX0" fmla="*/ 3137003 w 3137003"/>
                <a:gd name="connsiteY0" fmla="*/ 1065229 h 2130458"/>
                <a:gd name="connsiteX1" fmla="*/ 1626357 w 3137003"/>
                <a:gd name="connsiteY1" fmla="*/ 2130458 h 2130458"/>
                <a:gd name="connsiteX2" fmla="*/ 115711 w 3137003"/>
                <a:gd name="connsiteY2" fmla="*/ 2130458 h 2130458"/>
                <a:gd name="connsiteX3" fmla="*/ 115711 w 3137003"/>
                <a:gd name="connsiteY3" fmla="*/ 1267250 h 2130458"/>
                <a:gd name="connsiteX4" fmla="*/ 591958 w 3137003"/>
                <a:gd name="connsiteY4" fmla="*/ 1267250 h 2130458"/>
                <a:gd name="connsiteX5" fmla="*/ 591958 w 3137003"/>
                <a:gd name="connsiteY5" fmla="*/ 863208 h 2130458"/>
                <a:gd name="connsiteX6" fmla="*/ 115711 w 3137003"/>
                <a:gd name="connsiteY6" fmla="*/ 863208 h 2130458"/>
                <a:gd name="connsiteX7" fmla="*/ 115711 w 3137003"/>
                <a:gd name="connsiteY7" fmla="*/ 0 h 2130458"/>
                <a:gd name="connsiteX8" fmla="*/ 1626357 w 3137003"/>
                <a:gd name="connsiteY8" fmla="*/ 0 h 2130458"/>
                <a:gd name="connsiteX9" fmla="*/ 3137003 w 3137003"/>
                <a:gd name="connsiteY9" fmla="*/ 1065229 h 2130458"/>
                <a:gd name="connsiteX0" fmla="*/ 3187031 w 3187031"/>
                <a:gd name="connsiteY0" fmla="*/ 1065229 h 2130458"/>
                <a:gd name="connsiteX1" fmla="*/ 1676385 w 3187031"/>
                <a:gd name="connsiteY1" fmla="*/ 2130458 h 2130458"/>
                <a:gd name="connsiteX2" fmla="*/ 165739 w 3187031"/>
                <a:gd name="connsiteY2" fmla="*/ 2130458 h 2130458"/>
                <a:gd name="connsiteX3" fmla="*/ 165739 w 3187031"/>
                <a:gd name="connsiteY3" fmla="*/ 1267250 h 2130458"/>
                <a:gd name="connsiteX4" fmla="*/ 641986 w 3187031"/>
                <a:gd name="connsiteY4" fmla="*/ 1267250 h 2130458"/>
                <a:gd name="connsiteX5" fmla="*/ 641986 w 3187031"/>
                <a:gd name="connsiteY5" fmla="*/ 863208 h 2130458"/>
                <a:gd name="connsiteX6" fmla="*/ 165739 w 3187031"/>
                <a:gd name="connsiteY6" fmla="*/ 863208 h 2130458"/>
                <a:gd name="connsiteX7" fmla="*/ 165739 w 3187031"/>
                <a:gd name="connsiteY7" fmla="*/ 0 h 2130458"/>
                <a:gd name="connsiteX8" fmla="*/ 1676385 w 3187031"/>
                <a:gd name="connsiteY8" fmla="*/ 0 h 2130458"/>
                <a:gd name="connsiteX9" fmla="*/ 3187031 w 3187031"/>
                <a:gd name="connsiteY9" fmla="*/ 1065229 h 2130458"/>
                <a:gd name="connsiteX0" fmla="*/ 3187031 w 3187031"/>
                <a:gd name="connsiteY0" fmla="*/ 1065229 h 2130458"/>
                <a:gd name="connsiteX1" fmla="*/ 1676385 w 3187031"/>
                <a:gd name="connsiteY1" fmla="*/ 2130458 h 2130458"/>
                <a:gd name="connsiteX2" fmla="*/ 165739 w 3187031"/>
                <a:gd name="connsiteY2" fmla="*/ 2130458 h 2130458"/>
                <a:gd name="connsiteX3" fmla="*/ 165739 w 3187031"/>
                <a:gd name="connsiteY3" fmla="*/ 1267250 h 2130458"/>
                <a:gd name="connsiteX4" fmla="*/ 641986 w 3187031"/>
                <a:gd name="connsiteY4" fmla="*/ 1267250 h 2130458"/>
                <a:gd name="connsiteX5" fmla="*/ 641986 w 3187031"/>
                <a:gd name="connsiteY5" fmla="*/ 863208 h 2130458"/>
                <a:gd name="connsiteX6" fmla="*/ 165739 w 3187031"/>
                <a:gd name="connsiteY6" fmla="*/ 863208 h 2130458"/>
                <a:gd name="connsiteX7" fmla="*/ 165739 w 3187031"/>
                <a:gd name="connsiteY7" fmla="*/ 0 h 2130458"/>
                <a:gd name="connsiteX8" fmla="*/ 1676385 w 3187031"/>
                <a:gd name="connsiteY8" fmla="*/ 0 h 2130458"/>
                <a:gd name="connsiteX9" fmla="*/ 3187031 w 3187031"/>
                <a:gd name="connsiteY9" fmla="*/ 1065229 h 2130458"/>
                <a:gd name="connsiteX0" fmla="*/ 3187031 w 3187031"/>
                <a:gd name="connsiteY0" fmla="*/ 1065229 h 2130698"/>
                <a:gd name="connsiteX1" fmla="*/ 1676385 w 3187031"/>
                <a:gd name="connsiteY1" fmla="*/ 2130458 h 2130698"/>
                <a:gd name="connsiteX2" fmla="*/ 165739 w 3187031"/>
                <a:gd name="connsiteY2" fmla="*/ 2130458 h 2130698"/>
                <a:gd name="connsiteX3" fmla="*/ 165739 w 3187031"/>
                <a:gd name="connsiteY3" fmla="*/ 1267250 h 2130698"/>
                <a:gd name="connsiteX4" fmla="*/ 641986 w 3187031"/>
                <a:gd name="connsiteY4" fmla="*/ 1267250 h 2130698"/>
                <a:gd name="connsiteX5" fmla="*/ 641986 w 3187031"/>
                <a:gd name="connsiteY5" fmla="*/ 863208 h 2130698"/>
                <a:gd name="connsiteX6" fmla="*/ 165739 w 3187031"/>
                <a:gd name="connsiteY6" fmla="*/ 863208 h 2130698"/>
                <a:gd name="connsiteX7" fmla="*/ 165739 w 3187031"/>
                <a:gd name="connsiteY7" fmla="*/ 0 h 2130698"/>
                <a:gd name="connsiteX8" fmla="*/ 1676385 w 3187031"/>
                <a:gd name="connsiteY8" fmla="*/ 0 h 2130698"/>
                <a:gd name="connsiteX9" fmla="*/ 3187031 w 3187031"/>
                <a:gd name="connsiteY9" fmla="*/ 1065229 h 2130698"/>
                <a:gd name="connsiteX0" fmla="*/ 3187031 w 3187031"/>
                <a:gd name="connsiteY0" fmla="*/ 1065229 h 2130458"/>
                <a:gd name="connsiteX1" fmla="*/ 1676385 w 3187031"/>
                <a:gd name="connsiteY1" fmla="*/ 2130458 h 2130458"/>
                <a:gd name="connsiteX2" fmla="*/ 165739 w 3187031"/>
                <a:gd name="connsiteY2" fmla="*/ 2130458 h 2130458"/>
                <a:gd name="connsiteX3" fmla="*/ 165739 w 3187031"/>
                <a:gd name="connsiteY3" fmla="*/ 1267250 h 2130458"/>
                <a:gd name="connsiteX4" fmla="*/ 641986 w 3187031"/>
                <a:gd name="connsiteY4" fmla="*/ 1267250 h 2130458"/>
                <a:gd name="connsiteX5" fmla="*/ 641986 w 3187031"/>
                <a:gd name="connsiteY5" fmla="*/ 863208 h 2130458"/>
                <a:gd name="connsiteX6" fmla="*/ 165739 w 3187031"/>
                <a:gd name="connsiteY6" fmla="*/ 863208 h 2130458"/>
                <a:gd name="connsiteX7" fmla="*/ 165739 w 3187031"/>
                <a:gd name="connsiteY7" fmla="*/ 0 h 2130458"/>
                <a:gd name="connsiteX8" fmla="*/ 1676385 w 3187031"/>
                <a:gd name="connsiteY8" fmla="*/ 0 h 2130458"/>
                <a:gd name="connsiteX9" fmla="*/ 3187031 w 3187031"/>
                <a:gd name="connsiteY9" fmla="*/ 1065229 h 2130458"/>
                <a:gd name="connsiteX0" fmla="*/ 3187031 w 3187031"/>
                <a:gd name="connsiteY0" fmla="*/ 1065229 h 2130458"/>
                <a:gd name="connsiteX1" fmla="*/ 1676385 w 3187031"/>
                <a:gd name="connsiteY1" fmla="*/ 2130458 h 2130458"/>
                <a:gd name="connsiteX2" fmla="*/ 165739 w 3187031"/>
                <a:gd name="connsiteY2" fmla="*/ 2130458 h 2130458"/>
                <a:gd name="connsiteX3" fmla="*/ 165739 w 3187031"/>
                <a:gd name="connsiteY3" fmla="*/ 1267250 h 2130458"/>
                <a:gd name="connsiteX4" fmla="*/ 641986 w 3187031"/>
                <a:gd name="connsiteY4" fmla="*/ 1267250 h 2130458"/>
                <a:gd name="connsiteX5" fmla="*/ 641986 w 3187031"/>
                <a:gd name="connsiteY5" fmla="*/ 863208 h 2130458"/>
                <a:gd name="connsiteX6" fmla="*/ 165739 w 3187031"/>
                <a:gd name="connsiteY6" fmla="*/ 863208 h 2130458"/>
                <a:gd name="connsiteX7" fmla="*/ 165739 w 3187031"/>
                <a:gd name="connsiteY7" fmla="*/ 0 h 2130458"/>
                <a:gd name="connsiteX8" fmla="*/ 1676385 w 3187031"/>
                <a:gd name="connsiteY8" fmla="*/ 0 h 2130458"/>
                <a:gd name="connsiteX9" fmla="*/ 3187031 w 3187031"/>
                <a:gd name="connsiteY9" fmla="*/ 1065229 h 2130458"/>
                <a:gd name="connsiteX0" fmla="*/ 3187031 w 3187031"/>
                <a:gd name="connsiteY0" fmla="*/ 1065229 h 2130458"/>
                <a:gd name="connsiteX1" fmla="*/ 1676385 w 3187031"/>
                <a:gd name="connsiteY1" fmla="*/ 2130458 h 2130458"/>
                <a:gd name="connsiteX2" fmla="*/ 165739 w 3187031"/>
                <a:gd name="connsiteY2" fmla="*/ 2130458 h 2130458"/>
                <a:gd name="connsiteX3" fmla="*/ 165739 w 3187031"/>
                <a:gd name="connsiteY3" fmla="*/ 1267250 h 2130458"/>
                <a:gd name="connsiteX4" fmla="*/ 641986 w 3187031"/>
                <a:gd name="connsiteY4" fmla="*/ 1267250 h 2130458"/>
                <a:gd name="connsiteX5" fmla="*/ 641986 w 3187031"/>
                <a:gd name="connsiteY5" fmla="*/ 863208 h 2130458"/>
                <a:gd name="connsiteX6" fmla="*/ 165739 w 3187031"/>
                <a:gd name="connsiteY6" fmla="*/ 863208 h 2130458"/>
                <a:gd name="connsiteX7" fmla="*/ 165739 w 3187031"/>
                <a:gd name="connsiteY7" fmla="*/ 0 h 2130458"/>
                <a:gd name="connsiteX8" fmla="*/ 1676385 w 3187031"/>
                <a:gd name="connsiteY8" fmla="*/ 0 h 2130458"/>
                <a:gd name="connsiteX9" fmla="*/ 3187031 w 3187031"/>
                <a:gd name="connsiteY9" fmla="*/ 1065229 h 2130458"/>
                <a:gd name="connsiteX0" fmla="*/ 3187031 w 3187031"/>
                <a:gd name="connsiteY0" fmla="*/ 1065229 h 2130458"/>
                <a:gd name="connsiteX1" fmla="*/ 1676385 w 3187031"/>
                <a:gd name="connsiteY1" fmla="*/ 2130458 h 2130458"/>
                <a:gd name="connsiteX2" fmla="*/ 165739 w 3187031"/>
                <a:gd name="connsiteY2" fmla="*/ 2130458 h 2130458"/>
                <a:gd name="connsiteX3" fmla="*/ 165739 w 3187031"/>
                <a:gd name="connsiteY3" fmla="*/ 1267250 h 2130458"/>
                <a:gd name="connsiteX4" fmla="*/ 641986 w 3187031"/>
                <a:gd name="connsiteY4" fmla="*/ 1267250 h 2130458"/>
                <a:gd name="connsiteX5" fmla="*/ 641986 w 3187031"/>
                <a:gd name="connsiteY5" fmla="*/ 863208 h 2130458"/>
                <a:gd name="connsiteX6" fmla="*/ 165739 w 3187031"/>
                <a:gd name="connsiteY6" fmla="*/ 863208 h 2130458"/>
                <a:gd name="connsiteX7" fmla="*/ 165739 w 3187031"/>
                <a:gd name="connsiteY7" fmla="*/ 0 h 2130458"/>
                <a:gd name="connsiteX8" fmla="*/ 1676385 w 3187031"/>
                <a:gd name="connsiteY8" fmla="*/ 0 h 2130458"/>
                <a:gd name="connsiteX9" fmla="*/ 3187031 w 3187031"/>
                <a:gd name="connsiteY9" fmla="*/ 1065229 h 2130458"/>
                <a:gd name="connsiteX0" fmla="*/ 3187031 w 3189542"/>
                <a:gd name="connsiteY0" fmla="*/ 1065229 h 2130458"/>
                <a:gd name="connsiteX1" fmla="*/ 1676385 w 3189542"/>
                <a:gd name="connsiteY1" fmla="*/ 2130458 h 2130458"/>
                <a:gd name="connsiteX2" fmla="*/ 165739 w 3189542"/>
                <a:gd name="connsiteY2" fmla="*/ 2130458 h 2130458"/>
                <a:gd name="connsiteX3" fmla="*/ 165739 w 3189542"/>
                <a:gd name="connsiteY3" fmla="*/ 1267250 h 2130458"/>
                <a:gd name="connsiteX4" fmla="*/ 641986 w 3189542"/>
                <a:gd name="connsiteY4" fmla="*/ 1267250 h 2130458"/>
                <a:gd name="connsiteX5" fmla="*/ 641986 w 3189542"/>
                <a:gd name="connsiteY5" fmla="*/ 863208 h 2130458"/>
                <a:gd name="connsiteX6" fmla="*/ 165739 w 3189542"/>
                <a:gd name="connsiteY6" fmla="*/ 863208 h 2130458"/>
                <a:gd name="connsiteX7" fmla="*/ 165739 w 3189542"/>
                <a:gd name="connsiteY7" fmla="*/ 0 h 2130458"/>
                <a:gd name="connsiteX8" fmla="*/ 1676385 w 3189542"/>
                <a:gd name="connsiteY8" fmla="*/ 0 h 2130458"/>
                <a:gd name="connsiteX9" fmla="*/ 3187031 w 3189542"/>
                <a:gd name="connsiteY9" fmla="*/ 1065229 h 2130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89542" h="2130458">
                  <a:moveTo>
                    <a:pt x="3187031" y="1065229"/>
                  </a:moveTo>
                  <a:cubicBezTo>
                    <a:pt x="3136233" y="1799592"/>
                    <a:pt x="2510692" y="2130458"/>
                    <a:pt x="1676385" y="2130458"/>
                  </a:cubicBezTo>
                  <a:lnTo>
                    <a:pt x="165739" y="2130458"/>
                  </a:lnTo>
                  <a:cubicBezTo>
                    <a:pt x="19689" y="2128478"/>
                    <a:pt x="-43812" y="1250189"/>
                    <a:pt x="165739" y="1267250"/>
                  </a:cubicBezTo>
                  <a:lnTo>
                    <a:pt x="641986" y="1267250"/>
                  </a:lnTo>
                  <a:cubicBezTo>
                    <a:pt x="620819" y="1162205"/>
                    <a:pt x="614469" y="1042345"/>
                    <a:pt x="641986" y="863208"/>
                  </a:cubicBezTo>
                  <a:lnTo>
                    <a:pt x="165739" y="863208"/>
                  </a:lnTo>
                  <a:cubicBezTo>
                    <a:pt x="-94611" y="854872"/>
                    <a:pt x="-12062" y="14689"/>
                    <a:pt x="165739" y="0"/>
                  </a:cubicBezTo>
                  <a:lnTo>
                    <a:pt x="1676385" y="0"/>
                  </a:lnTo>
                  <a:cubicBezTo>
                    <a:pt x="2510692" y="0"/>
                    <a:pt x="3237829" y="330866"/>
                    <a:pt x="3187031" y="1065229"/>
                  </a:cubicBezTo>
                  <a:close/>
                </a:path>
              </a:pathLst>
            </a:custGeom>
            <a:solidFill>
              <a:srgbClr val="C00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595784" y="2189508"/>
              <a:ext cx="1716913" cy="2286866"/>
            </a:xfrm>
            <a:custGeom>
              <a:avLst/>
              <a:gdLst>
                <a:gd name="connsiteX0" fmla="*/ 0 w 1397000"/>
                <a:gd name="connsiteY0" fmla="*/ 0 h 1746250"/>
                <a:gd name="connsiteX1" fmla="*/ 1397000 w 1397000"/>
                <a:gd name="connsiteY1" fmla="*/ 0 h 1746250"/>
                <a:gd name="connsiteX2" fmla="*/ 1397000 w 1397000"/>
                <a:gd name="connsiteY2" fmla="*/ 1746250 h 1746250"/>
                <a:gd name="connsiteX3" fmla="*/ 0 w 1397000"/>
                <a:gd name="connsiteY3" fmla="*/ 1746250 h 1746250"/>
                <a:gd name="connsiteX4" fmla="*/ 0 w 1397000"/>
                <a:gd name="connsiteY4" fmla="*/ 0 h 1746250"/>
                <a:gd name="connsiteX0" fmla="*/ 0 w 1397000"/>
                <a:gd name="connsiteY0" fmla="*/ 318911 h 2065161"/>
                <a:gd name="connsiteX1" fmla="*/ 1397000 w 1397000"/>
                <a:gd name="connsiteY1" fmla="*/ 318911 h 2065161"/>
                <a:gd name="connsiteX2" fmla="*/ 1397000 w 1397000"/>
                <a:gd name="connsiteY2" fmla="*/ 2065161 h 2065161"/>
                <a:gd name="connsiteX3" fmla="*/ 0 w 1397000"/>
                <a:gd name="connsiteY3" fmla="*/ 2065161 h 2065161"/>
                <a:gd name="connsiteX4" fmla="*/ 0 w 1397000"/>
                <a:gd name="connsiteY4" fmla="*/ 318911 h 2065161"/>
                <a:gd name="connsiteX0" fmla="*/ 1205 w 1398205"/>
                <a:gd name="connsiteY0" fmla="*/ 358034 h 2104284"/>
                <a:gd name="connsiteX1" fmla="*/ 1398205 w 1398205"/>
                <a:gd name="connsiteY1" fmla="*/ 358034 h 2104284"/>
                <a:gd name="connsiteX2" fmla="*/ 1398205 w 1398205"/>
                <a:gd name="connsiteY2" fmla="*/ 2104284 h 2104284"/>
                <a:gd name="connsiteX3" fmla="*/ 1205 w 1398205"/>
                <a:gd name="connsiteY3" fmla="*/ 2104284 h 2104284"/>
                <a:gd name="connsiteX4" fmla="*/ 1205 w 1398205"/>
                <a:gd name="connsiteY4" fmla="*/ 358034 h 2104284"/>
                <a:gd name="connsiteX0" fmla="*/ 1019 w 1398019"/>
                <a:gd name="connsiteY0" fmla="*/ 334308 h 2080558"/>
                <a:gd name="connsiteX1" fmla="*/ 1398019 w 1398019"/>
                <a:gd name="connsiteY1" fmla="*/ 334308 h 2080558"/>
                <a:gd name="connsiteX2" fmla="*/ 1398019 w 1398019"/>
                <a:gd name="connsiteY2" fmla="*/ 2080558 h 2080558"/>
                <a:gd name="connsiteX3" fmla="*/ 1019 w 1398019"/>
                <a:gd name="connsiteY3" fmla="*/ 2080558 h 2080558"/>
                <a:gd name="connsiteX4" fmla="*/ 1019 w 1398019"/>
                <a:gd name="connsiteY4" fmla="*/ 334308 h 2080558"/>
                <a:gd name="connsiteX0" fmla="*/ 852 w 1397852"/>
                <a:gd name="connsiteY0" fmla="*/ 356166 h 2102416"/>
                <a:gd name="connsiteX1" fmla="*/ 1397852 w 1397852"/>
                <a:gd name="connsiteY1" fmla="*/ 356166 h 2102416"/>
                <a:gd name="connsiteX2" fmla="*/ 1397852 w 1397852"/>
                <a:gd name="connsiteY2" fmla="*/ 2102416 h 2102416"/>
                <a:gd name="connsiteX3" fmla="*/ 852 w 1397852"/>
                <a:gd name="connsiteY3" fmla="*/ 2102416 h 2102416"/>
                <a:gd name="connsiteX4" fmla="*/ 852 w 1397852"/>
                <a:gd name="connsiteY4" fmla="*/ 356166 h 2102416"/>
                <a:gd name="connsiteX0" fmla="*/ 46 w 1397046"/>
                <a:gd name="connsiteY0" fmla="*/ 359819 h 2106069"/>
                <a:gd name="connsiteX1" fmla="*/ 1397046 w 1397046"/>
                <a:gd name="connsiteY1" fmla="*/ 359819 h 2106069"/>
                <a:gd name="connsiteX2" fmla="*/ 1397046 w 1397046"/>
                <a:gd name="connsiteY2" fmla="*/ 2106069 h 2106069"/>
                <a:gd name="connsiteX3" fmla="*/ 46 w 1397046"/>
                <a:gd name="connsiteY3" fmla="*/ 2106069 h 2106069"/>
                <a:gd name="connsiteX4" fmla="*/ 46 w 1397046"/>
                <a:gd name="connsiteY4" fmla="*/ 359819 h 2106069"/>
                <a:gd name="connsiteX0" fmla="*/ 46 w 1397046"/>
                <a:gd name="connsiteY0" fmla="*/ 359819 h 2115594"/>
                <a:gd name="connsiteX1" fmla="*/ 1397046 w 1397046"/>
                <a:gd name="connsiteY1" fmla="*/ 359819 h 2115594"/>
                <a:gd name="connsiteX2" fmla="*/ 1397046 w 1397046"/>
                <a:gd name="connsiteY2" fmla="*/ 2106069 h 2115594"/>
                <a:gd name="connsiteX3" fmla="*/ 130221 w 1397046"/>
                <a:gd name="connsiteY3" fmla="*/ 2115594 h 2115594"/>
                <a:gd name="connsiteX4" fmla="*/ 46 w 1397046"/>
                <a:gd name="connsiteY4" fmla="*/ 359819 h 2115594"/>
                <a:gd name="connsiteX0" fmla="*/ 46 w 1536746"/>
                <a:gd name="connsiteY0" fmla="*/ 359819 h 2115594"/>
                <a:gd name="connsiteX1" fmla="*/ 1397046 w 1536746"/>
                <a:gd name="connsiteY1" fmla="*/ 359819 h 2115594"/>
                <a:gd name="connsiteX2" fmla="*/ 1536746 w 1536746"/>
                <a:gd name="connsiteY2" fmla="*/ 2115594 h 2115594"/>
                <a:gd name="connsiteX3" fmla="*/ 130221 w 1536746"/>
                <a:gd name="connsiteY3" fmla="*/ 2115594 h 2115594"/>
                <a:gd name="connsiteX4" fmla="*/ 46 w 1536746"/>
                <a:gd name="connsiteY4" fmla="*/ 359819 h 2115594"/>
                <a:gd name="connsiteX0" fmla="*/ 46 w 1700940"/>
                <a:gd name="connsiteY0" fmla="*/ 359819 h 2115594"/>
                <a:gd name="connsiteX1" fmla="*/ 1397046 w 1700940"/>
                <a:gd name="connsiteY1" fmla="*/ 359819 h 2115594"/>
                <a:gd name="connsiteX2" fmla="*/ 1536746 w 1700940"/>
                <a:gd name="connsiteY2" fmla="*/ 2115594 h 2115594"/>
                <a:gd name="connsiteX3" fmla="*/ 130221 w 1700940"/>
                <a:gd name="connsiteY3" fmla="*/ 2115594 h 2115594"/>
                <a:gd name="connsiteX4" fmla="*/ 46 w 1700940"/>
                <a:gd name="connsiteY4" fmla="*/ 359819 h 2115594"/>
                <a:gd name="connsiteX0" fmla="*/ 46 w 1695504"/>
                <a:gd name="connsiteY0" fmla="*/ 359819 h 2115594"/>
                <a:gd name="connsiteX1" fmla="*/ 1397046 w 1695504"/>
                <a:gd name="connsiteY1" fmla="*/ 359819 h 2115594"/>
                <a:gd name="connsiteX2" fmla="*/ 1536746 w 1695504"/>
                <a:gd name="connsiteY2" fmla="*/ 2115594 h 2115594"/>
                <a:gd name="connsiteX3" fmla="*/ 130221 w 1695504"/>
                <a:gd name="connsiteY3" fmla="*/ 2115594 h 2115594"/>
                <a:gd name="connsiteX4" fmla="*/ 46 w 1695504"/>
                <a:gd name="connsiteY4" fmla="*/ 359819 h 2115594"/>
                <a:gd name="connsiteX0" fmla="*/ 46 w 1698185"/>
                <a:gd name="connsiteY0" fmla="*/ 359819 h 2115594"/>
                <a:gd name="connsiteX1" fmla="*/ 1397046 w 1698185"/>
                <a:gd name="connsiteY1" fmla="*/ 359819 h 2115594"/>
                <a:gd name="connsiteX2" fmla="*/ 1536746 w 1698185"/>
                <a:gd name="connsiteY2" fmla="*/ 2115594 h 2115594"/>
                <a:gd name="connsiteX3" fmla="*/ 130221 w 1698185"/>
                <a:gd name="connsiteY3" fmla="*/ 2115594 h 2115594"/>
                <a:gd name="connsiteX4" fmla="*/ 46 w 1698185"/>
                <a:gd name="connsiteY4" fmla="*/ 359819 h 2115594"/>
                <a:gd name="connsiteX0" fmla="*/ 46 w 1696965"/>
                <a:gd name="connsiteY0" fmla="*/ 374321 h 2130096"/>
                <a:gd name="connsiteX1" fmla="*/ 1390696 w 1696965"/>
                <a:gd name="connsiteY1" fmla="*/ 352096 h 2130096"/>
                <a:gd name="connsiteX2" fmla="*/ 1536746 w 1696965"/>
                <a:gd name="connsiteY2" fmla="*/ 2130096 h 2130096"/>
                <a:gd name="connsiteX3" fmla="*/ 130221 w 1696965"/>
                <a:gd name="connsiteY3" fmla="*/ 2130096 h 2130096"/>
                <a:gd name="connsiteX4" fmla="*/ 46 w 1696965"/>
                <a:gd name="connsiteY4" fmla="*/ 374321 h 2130096"/>
                <a:gd name="connsiteX0" fmla="*/ 46 w 1698587"/>
                <a:gd name="connsiteY0" fmla="*/ 374321 h 2130096"/>
                <a:gd name="connsiteX1" fmla="*/ 1390696 w 1698587"/>
                <a:gd name="connsiteY1" fmla="*/ 352096 h 2130096"/>
                <a:gd name="connsiteX2" fmla="*/ 1536746 w 1698587"/>
                <a:gd name="connsiteY2" fmla="*/ 2130096 h 2130096"/>
                <a:gd name="connsiteX3" fmla="*/ 130221 w 1698587"/>
                <a:gd name="connsiteY3" fmla="*/ 2130096 h 2130096"/>
                <a:gd name="connsiteX4" fmla="*/ 46 w 1698587"/>
                <a:gd name="connsiteY4" fmla="*/ 374321 h 2130096"/>
                <a:gd name="connsiteX0" fmla="*/ 46 w 1698587"/>
                <a:gd name="connsiteY0" fmla="*/ 363293 h 2119068"/>
                <a:gd name="connsiteX1" fmla="*/ 1390696 w 1698587"/>
                <a:gd name="connsiteY1" fmla="*/ 341068 h 2119068"/>
                <a:gd name="connsiteX2" fmla="*/ 1536746 w 1698587"/>
                <a:gd name="connsiteY2" fmla="*/ 2119068 h 2119068"/>
                <a:gd name="connsiteX3" fmla="*/ 130221 w 1698587"/>
                <a:gd name="connsiteY3" fmla="*/ 2119068 h 2119068"/>
                <a:gd name="connsiteX4" fmla="*/ 46 w 1698587"/>
                <a:gd name="connsiteY4" fmla="*/ 363293 h 2119068"/>
                <a:gd name="connsiteX0" fmla="*/ 90630 w 1789171"/>
                <a:gd name="connsiteY0" fmla="*/ 363293 h 2119068"/>
                <a:gd name="connsiteX1" fmla="*/ 1481280 w 1789171"/>
                <a:gd name="connsiteY1" fmla="*/ 341068 h 2119068"/>
                <a:gd name="connsiteX2" fmla="*/ 1627330 w 1789171"/>
                <a:gd name="connsiteY2" fmla="*/ 2119068 h 2119068"/>
                <a:gd name="connsiteX3" fmla="*/ 220805 w 1789171"/>
                <a:gd name="connsiteY3" fmla="*/ 2119068 h 2119068"/>
                <a:gd name="connsiteX4" fmla="*/ 90630 w 1789171"/>
                <a:gd name="connsiteY4" fmla="*/ 363293 h 2119068"/>
                <a:gd name="connsiteX0" fmla="*/ 204313 w 1902854"/>
                <a:gd name="connsiteY0" fmla="*/ 363293 h 2119068"/>
                <a:gd name="connsiteX1" fmla="*/ 1594963 w 1902854"/>
                <a:gd name="connsiteY1" fmla="*/ 341068 h 2119068"/>
                <a:gd name="connsiteX2" fmla="*/ 1741013 w 1902854"/>
                <a:gd name="connsiteY2" fmla="*/ 2119068 h 2119068"/>
                <a:gd name="connsiteX3" fmla="*/ 334488 w 1902854"/>
                <a:gd name="connsiteY3" fmla="*/ 2119068 h 2119068"/>
                <a:gd name="connsiteX4" fmla="*/ 204313 w 1902854"/>
                <a:gd name="connsiteY4" fmla="*/ 363293 h 2119068"/>
                <a:gd name="connsiteX0" fmla="*/ 202910 w 1904626"/>
                <a:gd name="connsiteY0" fmla="*/ 361214 h 2120164"/>
                <a:gd name="connsiteX1" fmla="*/ 1596735 w 1904626"/>
                <a:gd name="connsiteY1" fmla="*/ 342164 h 2120164"/>
                <a:gd name="connsiteX2" fmla="*/ 1742785 w 1904626"/>
                <a:gd name="connsiteY2" fmla="*/ 2120164 h 2120164"/>
                <a:gd name="connsiteX3" fmla="*/ 336260 w 1904626"/>
                <a:gd name="connsiteY3" fmla="*/ 2120164 h 2120164"/>
                <a:gd name="connsiteX4" fmla="*/ 202910 w 1904626"/>
                <a:gd name="connsiteY4" fmla="*/ 361214 h 2120164"/>
                <a:gd name="connsiteX0" fmla="*/ 202910 w 1904626"/>
                <a:gd name="connsiteY0" fmla="*/ 361214 h 2120164"/>
                <a:gd name="connsiteX1" fmla="*/ 1596735 w 1904626"/>
                <a:gd name="connsiteY1" fmla="*/ 342164 h 2120164"/>
                <a:gd name="connsiteX2" fmla="*/ 1742785 w 1904626"/>
                <a:gd name="connsiteY2" fmla="*/ 2120164 h 2120164"/>
                <a:gd name="connsiteX3" fmla="*/ 336260 w 1904626"/>
                <a:gd name="connsiteY3" fmla="*/ 2120164 h 2120164"/>
                <a:gd name="connsiteX4" fmla="*/ 202910 w 1904626"/>
                <a:gd name="connsiteY4" fmla="*/ 361214 h 2120164"/>
                <a:gd name="connsiteX0" fmla="*/ 194719 w 1915485"/>
                <a:gd name="connsiteY0" fmla="*/ 346838 h 2128013"/>
                <a:gd name="connsiteX1" fmla="*/ 1607594 w 1915485"/>
                <a:gd name="connsiteY1" fmla="*/ 350013 h 2128013"/>
                <a:gd name="connsiteX2" fmla="*/ 1753644 w 1915485"/>
                <a:gd name="connsiteY2" fmla="*/ 2128013 h 2128013"/>
                <a:gd name="connsiteX3" fmla="*/ 347119 w 1915485"/>
                <a:gd name="connsiteY3" fmla="*/ 2128013 h 2128013"/>
                <a:gd name="connsiteX4" fmla="*/ 194719 w 1915485"/>
                <a:gd name="connsiteY4" fmla="*/ 346838 h 2128013"/>
                <a:gd name="connsiteX0" fmla="*/ 165214 w 1885980"/>
                <a:gd name="connsiteY0" fmla="*/ 346838 h 2128013"/>
                <a:gd name="connsiteX1" fmla="*/ 1578089 w 1885980"/>
                <a:gd name="connsiteY1" fmla="*/ 350013 h 2128013"/>
                <a:gd name="connsiteX2" fmla="*/ 1724139 w 1885980"/>
                <a:gd name="connsiteY2" fmla="*/ 2128013 h 2128013"/>
                <a:gd name="connsiteX3" fmla="*/ 317614 w 1885980"/>
                <a:gd name="connsiteY3" fmla="*/ 2128013 h 2128013"/>
                <a:gd name="connsiteX4" fmla="*/ 165214 w 1885980"/>
                <a:gd name="connsiteY4" fmla="*/ 346838 h 2128013"/>
                <a:gd name="connsiteX0" fmla="*/ 165214 w 1885980"/>
                <a:gd name="connsiteY0" fmla="*/ 346838 h 2232435"/>
                <a:gd name="connsiteX1" fmla="*/ 1578089 w 1885980"/>
                <a:gd name="connsiteY1" fmla="*/ 350013 h 2232435"/>
                <a:gd name="connsiteX2" fmla="*/ 1724139 w 1885980"/>
                <a:gd name="connsiteY2" fmla="*/ 2128013 h 2232435"/>
                <a:gd name="connsiteX3" fmla="*/ 317614 w 1885980"/>
                <a:gd name="connsiteY3" fmla="*/ 2128013 h 2232435"/>
                <a:gd name="connsiteX4" fmla="*/ 165214 w 1885980"/>
                <a:gd name="connsiteY4" fmla="*/ 346838 h 2232435"/>
                <a:gd name="connsiteX0" fmla="*/ 165214 w 1885980"/>
                <a:gd name="connsiteY0" fmla="*/ 346838 h 2286866"/>
                <a:gd name="connsiteX1" fmla="*/ 1578089 w 1885980"/>
                <a:gd name="connsiteY1" fmla="*/ 350013 h 2286866"/>
                <a:gd name="connsiteX2" fmla="*/ 1724139 w 1885980"/>
                <a:gd name="connsiteY2" fmla="*/ 2128013 h 2286866"/>
                <a:gd name="connsiteX3" fmla="*/ 317614 w 1885980"/>
                <a:gd name="connsiteY3" fmla="*/ 2128013 h 2286866"/>
                <a:gd name="connsiteX4" fmla="*/ 165214 w 1885980"/>
                <a:gd name="connsiteY4" fmla="*/ 346838 h 2286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980" h="2286866">
                  <a:moveTo>
                    <a:pt x="165214" y="346838"/>
                  </a:moveTo>
                  <a:cubicBezTo>
                    <a:pt x="303856" y="92838"/>
                    <a:pt x="1071147" y="-288162"/>
                    <a:pt x="1578089" y="350013"/>
                  </a:cubicBezTo>
                  <a:cubicBezTo>
                    <a:pt x="1618306" y="446321"/>
                    <a:pt x="2144297" y="793455"/>
                    <a:pt x="1724139" y="2128013"/>
                  </a:cubicBezTo>
                  <a:cubicBezTo>
                    <a:pt x="1680747" y="2315338"/>
                    <a:pt x="405456" y="2362963"/>
                    <a:pt x="317614" y="2128013"/>
                  </a:cubicBezTo>
                  <a:cubicBezTo>
                    <a:pt x="-116303" y="1285580"/>
                    <a:pt x="-42219" y="589196"/>
                    <a:pt x="165214" y="346838"/>
                  </a:cubicBezTo>
                  <a:close/>
                </a:path>
              </a:pathLst>
            </a:custGeom>
            <a:solidFill>
              <a:srgbClr val="F2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367835" y="2700921"/>
              <a:ext cx="1186984" cy="717358"/>
            </a:xfrm>
            <a:custGeom>
              <a:avLst/>
              <a:gdLst>
                <a:gd name="connsiteX0" fmla="*/ 0 w 1303867"/>
                <a:gd name="connsiteY0" fmla="*/ 355600 h 711200"/>
                <a:gd name="connsiteX1" fmla="*/ 651934 w 1303867"/>
                <a:gd name="connsiteY1" fmla="*/ 0 h 711200"/>
                <a:gd name="connsiteX2" fmla="*/ 1303868 w 1303867"/>
                <a:gd name="connsiteY2" fmla="*/ 355600 h 711200"/>
                <a:gd name="connsiteX3" fmla="*/ 651934 w 1303867"/>
                <a:gd name="connsiteY3" fmla="*/ 711200 h 711200"/>
                <a:gd name="connsiteX4" fmla="*/ 0 w 1303867"/>
                <a:gd name="connsiteY4" fmla="*/ 355600 h 711200"/>
                <a:gd name="connsiteX0" fmla="*/ 0 w 1303868"/>
                <a:gd name="connsiteY0" fmla="*/ 360358 h 715958"/>
                <a:gd name="connsiteX1" fmla="*/ 651934 w 1303868"/>
                <a:gd name="connsiteY1" fmla="*/ 4758 h 715958"/>
                <a:gd name="connsiteX2" fmla="*/ 1303868 w 1303868"/>
                <a:gd name="connsiteY2" fmla="*/ 360358 h 715958"/>
                <a:gd name="connsiteX3" fmla="*/ 651934 w 1303868"/>
                <a:gd name="connsiteY3" fmla="*/ 715958 h 715958"/>
                <a:gd name="connsiteX4" fmla="*/ 0 w 1303868"/>
                <a:gd name="connsiteY4" fmla="*/ 360358 h 715958"/>
                <a:gd name="connsiteX0" fmla="*/ 0 w 1303868"/>
                <a:gd name="connsiteY0" fmla="*/ 360358 h 717358"/>
                <a:gd name="connsiteX1" fmla="*/ 651934 w 1303868"/>
                <a:gd name="connsiteY1" fmla="*/ 4758 h 717358"/>
                <a:gd name="connsiteX2" fmla="*/ 1303868 w 1303868"/>
                <a:gd name="connsiteY2" fmla="*/ 360358 h 717358"/>
                <a:gd name="connsiteX3" fmla="*/ 651934 w 1303868"/>
                <a:gd name="connsiteY3" fmla="*/ 715958 h 717358"/>
                <a:gd name="connsiteX4" fmla="*/ 0 w 1303868"/>
                <a:gd name="connsiteY4" fmla="*/ 360358 h 717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3868" h="717358">
                  <a:moveTo>
                    <a:pt x="0" y="360358"/>
                  </a:moveTo>
                  <a:cubicBezTo>
                    <a:pt x="0" y="163966"/>
                    <a:pt x="107731" y="-33342"/>
                    <a:pt x="651934" y="4758"/>
                  </a:cubicBezTo>
                  <a:cubicBezTo>
                    <a:pt x="1196137" y="42858"/>
                    <a:pt x="1303868" y="163966"/>
                    <a:pt x="1303868" y="360358"/>
                  </a:cubicBezTo>
                  <a:cubicBezTo>
                    <a:pt x="1303868" y="556750"/>
                    <a:pt x="1170737" y="696908"/>
                    <a:pt x="651934" y="715958"/>
                  </a:cubicBezTo>
                  <a:cubicBezTo>
                    <a:pt x="133131" y="735008"/>
                    <a:pt x="0" y="556750"/>
                    <a:pt x="0" y="360358"/>
                  </a:cubicBezTo>
                  <a:close/>
                </a:path>
              </a:pathLst>
            </a:custGeom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/>
            <p:cNvSpPr/>
            <p:nvPr/>
          </p:nvSpPr>
          <p:spPr>
            <a:xfrm>
              <a:off x="6535175" y="2743333"/>
              <a:ext cx="980755" cy="482931"/>
            </a:xfrm>
            <a:custGeom>
              <a:avLst/>
              <a:gdLst>
                <a:gd name="connsiteX0" fmla="*/ 0 w 1303867"/>
                <a:gd name="connsiteY0" fmla="*/ 355600 h 711200"/>
                <a:gd name="connsiteX1" fmla="*/ 651934 w 1303867"/>
                <a:gd name="connsiteY1" fmla="*/ 0 h 711200"/>
                <a:gd name="connsiteX2" fmla="*/ 1303868 w 1303867"/>
                <a:gd name="connsiteY2" fmla="*/ 355600 h 711200"/>
                <a:gd name="connsiteX3" fmla="*/ 651934 w 1303867"/>
                <a:gd name="connsiteY3" fmla="*/ 711200 h 711200"/>
                <a:gd name="connsiteX4" fmla="*/ 0 w 1303867"/>
                <a:gd name="connsiteY4" fmla="*/ 355600 h 711200"/>
                <a:gd name="connsiteX0" fmla="*/ 0 w 1303868"/>
                <a:gd name="connsiteY0" fmla="*/ 360358 h 715958"/>
                <a:gd name="connsiteX1" fmla="*/ 651934 w 1303868"/>
                <a:gd name="connsiteY1" fmla="*/ 4758 h 715958"/>
                <a:gd name="connsiteX2" fmla="*/ 1303868 w 1303868"/>
                <a:gd name="connsiteY2" fmla="*/ 360358 h 715958"/>
                <a:gd name="connsiteX3" fmla="*/ 651934 w 1303868"/>
                <a:gd name="connsiteY3" fmla="*/ 715958 h 715958"/>
                <a:gd name="connsiteX4" fmla="*/ 0 w 1303868"/>
                <a:gd name="connsiteY4" fmla="*/ 360358 h 715958"/>
                <a:gd name="connsiteX0" fmla="*/ 0 w 1303868"/>
                <a:gd name="connsiteY0" fmla="*/ 360358 h 717358"/>
                <a:gd name="connsiteX1" fmla="*/ 651934 w 1303868"/>
                <a:gd name="connsiteY1" fmla="*/ 4758 h 717358"/>
                <a:gd name="connsiteX2" fmla="*/ 1303868 w 1303868"/>
                <a:gd name="connsiteY2" fmla="*/ 360358 h 717358"/>
                <a:gd name="connsiteX3" fmla="*/ 651934 w 1303868"/>
                <a:gd name="connsiteY3" fmla="*/ 715958 h 717358"/>
                <a:gd name="connsiteX4" fmla="*/ 0 w 1303868"/>
                <a:gd name="connsiteY4" fmla="*/ 360358 h 717358"/>
                <a:gd name="connsiteX0" fmla="*/ 60393 w 1364261"/>
                <a:gd name="connsiteY0" fmla="*/ 364921 h 723970"/>
                <a:gd name="connsiteX1" fmla="*/ 712327 w 1364261"/>
                <a:gd name="connsiteY1" fmla="*/ 9321 h 723970"/>
                <a:gd name="connsiteX2" fmla="*/ 1364261 w 1364261"/>
                <a:gd name="connsiteY2" fmla="*/ 364921 h 723970"/>
                <a:gd name="connsiteX3" fmla="*/ 712327 w 1364261"/>
                <a:gd name="connsiteY3" fmla="*/ 720521 h 723970"/>
                <a:gd name="connsiteX4" fmla="*/ 60393 w 1364261"/>
                <a:gd name="connsiteY4" fmla="*/ 364921 h 723970"/>
                <a:gd name="connsiteX0" fmla="*/ 35438 w 1339306"/>
                <a:gd name="connsiteY0" fmla="*/ 364921 h 723969"/>
                <a:gd name="connsiteX1" fmla="*/ 687372 w 1339306"/>
                <a:gd name="connsiteY1" fmla="*/ 9321 h 723969"/>
                <a:gd name="connsiteX2" fmla="*/ 1339306 w 1339306"/>
                <a:gd name="connsiteY2" fmla="*/ 364921 h 723969"/>
                <a:gd name="connsiteX3" fmla="*/ 687372 w 1339306"/>
                <a:gd name="connsiteY3" fmla="*/ 720521 h 723969"/>
                <a:gd name="connsiteX4" fmla="*/ 35438 w 1339306"/>
                <a:gd name="connsiteY4" fmla="*/ 364921 h 723969"/>
                <a:gd name="connsiteX0" fmla="*/ 37441 w 1341309"/>
                <a:gd name="connsiteY0" fmla="*/ 362921 h 720952"/>
                <a:gd name="connsiteX1" fmla="*/ 689375 w 1341309"/>
                <a:gd name="connsiteY1" fmla="*/ 7321 h 720952"/>
                <a:gd name="connsiteX2" fmla="*/ 1341309 w 1341309"/>
                <a:gd name="connsiteY2" fmla="*/ 362921 h 720952"/>
                <a:gd name="connsiteX3" fmla="*/ 689375 w 1341309"/>
                <a:gd name="connsiteY3" fmla="*/ 718521 h 720952"/>
                <a:gd name="connsiteX4" fmla="*/ 37441 w 1341309"/>
                <a:gd name="connsiteY4" fmla="*/ 362921 h 720952"/>
                <a:gd name="connsiteX0" fmla="*/ 56117 w 1359985"/>
                <a:gd name="connsiteY0" fmla="*/ 366057 h 725773"/>
                <a:gd name="connsiteX1" fmla="*/ 708051 w 1359985"/>
                <a:gd name="connsiteY1" fmla="*/ 10457 h 725773"/>
                <a:gd name="connsiteX2" fmla="*/ 1359985 w 1359985"/>
                <a:gd name="connsiteY2" fmla="*/ 366057 h 725773"/>
                <a:gd name="connsiteX3" fmla="*/ 708051 w 1359985"/>
                <a:gd name="connsiteY3" fmla="*/ 721657 h 725773"/>
                <a:gd name="connsiteX4" fmla="*/ 56117 w 1359985"/>
                <a:gd name="connsiteY4" fmla="*/ 366057 h 725773"/>
                <a:gd name="connsiteX0" fmla="*/ 33451 w 1337319"/>
                <a:gd name="connsiteY0" fmla="*/ 365656 h 725130"/>
                <a:gd name="connsiteX1" fmla="*/ 685385 w 1337319"/>
                <a:gd name="connsiteY1" fmla="*/ 10056 h 725130"/>
                <a:gd name="connsiteX2" fmla="*/ 1337319 w 1337319"/>
                <a:gd name="connsiteY2" fmla="*/ 365656 h 725130"/>
                <a:gd name="connsiteX3" fmla="*/ 685385 w 1337319"/>
                <a:gd name="connsiteY3" fmla="*/ 721256 h 725130"/>
                <a:gd name="connsiteX4" fmla="*/ 33451 w 1337319"/>
                <a:gd name="connsiteY4" fmla="*/ 365656 h 725130"/>
                <a:gd name="connsiteX0" fmla="*/ 18535 w 1377287"/>
                <a:gd name="connsiteY0" fmla="*/ 355632 h 711237"/>
                <a:gd name="connsiteX1" fmla="*/ 670469 w 1377287"/>
                <a:gd name="connsiteY1" fmla="*/ 32 h 711237"/>
                <a:gd name="connsiteX2" fmla="*/ 1377286 w 1377287"/>
                <a:gd name="connsiteY2" fmla="*/ 361906 h 711237"/>
                <a:gd name="connsiteX3" fmla="*/ 670469 w 1377287"/>
                <a:gd name="connsiteY3" fmla="*/ 711232 h 711237"/>
                <a:gd name="connsiteX4" fmla="*/ 18535 w 1377287"/>
                <a:gd name="connsiteY4" fmla="*/ 355632 h 711237"/>
                <a:gd name="connsiteX0" fmla="*/ 18535 w 1377286"/>
                <a:gd name="connsiteY0" fmla="*/ 355632 h 711237"/>
                <a:gd name="connsiteX1" fmla="*/ 670469 w 1377286"/>
                <a:gd name="connsiteY1" fmla="*/ 32 h 711237"/>
                <a:gd name="connsiteX2" fmla="*/ 1377286 w 1377286"/>
                <a:gd name="connsiteY2" fmla="*/ 361906 h 711237"/>
                <a:gd name="connsiteX3" fmla="*/ 670469 w 1377286"/>
                <a:gd name="connsiteY3" fmla="*/ 711232 h 711237"/>
                <a:gd name="connsiteX4" fmla="*/ 18535 w 1377286"/>
                <a:gd name="connsiteY4" fmla="*/ 355632 h 711237"/>
                <a:gd name="connsiteX0" fmla="*/ 0 w 1358751"/>
                <a:gd name="connsiteY0" fmla="*/ 355604 h 711210"/>
                <a:gd name="connsiteX1" fmla="*/ 651934 w 1358751"/>
                <a:gd name="connsiteY1" fmla="*/ 4 h 711210"/>
                <a:gd name="connsiteX2" fmla="*/ 1358751 w 1358751"/>
                <a:gd name="connsiteY2" fmla="*/ 361878 h 711210"/>
                <a:gd name="connsiteX3" fmla="*/ 651935 w 1358751"/>
                <a:gd name="connsiteY3" fmla="*/ 711205 h 711210"/>
                <a:gd name="connsiteX4" fmla="*/ 0 w 1358751"/>
                <a:gd name="connsiteY4" fmla="*/ 355604 h 711210"/>
                <a:gd name="connsiteX0" fmla="*/ 0 w 1358751"/>
                <a:gd name="connsiteY0" fmla="*/ 355604 h 711210"/>
                <a:gd name="connsiteX1" fmla="*/ 651934 w 1358751"/>
                <a:gd name="connsiteY1" fmla="*/ 4 h 711210"/>
                <a:gd name="connsiteX2" fmla="*/ 1358751 w 1358751"/>
                <a:gd name="connsiteY2" fmla="*/ 361878 h 711210"/>
                <a:gd name="connsiteX3" fmla="*/ 651935 w 1358751"/>
                <a:gd name="connsiteY3" fmla="*/ 711205 h 711210"/>
                <a:gd name="connsiteX4" fmla="*/ 0 w 1358751"/>
                <a:gd name="connsiteY4" fmla="*/ 355604 h 711210"/>
                <a:gd name="connsiteX0" fmla="*/ 0 w 1358751"/>
                <a:gd name="connsiteY0" fmla="*/ 361636 h 717242"/>
                <a:gd name="connsiteX1" fmla="*/ 651934 w 1358751"/>
                <a:gd name="connsiteY1" fmla="*/ 6036 h 717242"/>
                <a:gd name="connsiteX2" fmla="*/ 1358751 w 1358751"/>
                <a:gd name="connsiteY2" fmla="*/ 367910 h 717242"/>
                <a:gd name="connsiteX3" fmla="*/ 651935 w 1358751"/>
                <a:gd name="connsiteY3" fmla="*/ 717237 h 717242"/>
                <a:gd name="connsiteX4" fmla="*/ 0 w 1358751"/>
                <a:gd name="connsiteY4" fmla="*/ 361636 h 717242"/>
                <a:gd name="connsiteX0" fmla="*/ 0 w 1353262"/>
                <a:gd name="connsiteY0" fmla="*/ 349341 h 711235"/>
                <a:gd name="connsiteX1" fmla="*/ 646445 w 1353262"/>
                <a:gd name="connsiteY1" fmla="*/ 14 h 711235"/>
                <a:gd name="connsiteX2" fmla="*/ 1353262 w 1353262"/>
                <a:gd name="connsiteY2" fmla="*/ 361888 h 711235"/>
                <a:gd name="connsiteX3" fmla="*/ 646446 w 1353262"/>
                <a:gd name="connsiteY3" fmla="*/ 711215 h 711235"/>
                <a:gd name="connsiteX4" fmla="*/ 0 w 1353262"/>
                <a:gd name="connsiteY4" fmla="*/ 349341 h 711235"/>
                <a:gd name="connsiteX0" fmla="*/ 43431 w 1396693"/>
                <a:gd name="connsiteY0" fmla="*/ 352994 h 715609"/>
                <a:gd name="connsiteX1" fmla="*/ 689876 w 1396693"/>
                <a:gd name="connsiteY1" fmla="*/ 3667 h 715609"/>
                <a:gd name="connsiteX2" fmla="*/ 1396693 w 1396693"/>
                <a:gd name="connsiteY2" fmla="*/ 365541 h 715609"/>
                <a:gd name="connsiteX3" fmla="*/ 689877 w 1396693"/>
                <a:gd name="connsiteY3" fmla="*/ 714868 h 715609"/>
                <a:gd name="connsiteX4" fmla="*/ 43431 w 1396693"/>
                <a:gd name="connsiteY4" fmla="*/ 352994 h 715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6693" h="715609">
                  <a:moveTo>
                    <a:pt x="43431" y="352994"/>
                  </a:moveTo>
                  <a:cubicBezTo>
                    <a:pt x="-170611" y="-54096"/>
                    <a:pt x="464332" y="1576"/>
                    <a:pt x="689876" y="3667"/>
                  </a:cubicBezTo>
                  <a:cubicBezTo>
                    <a:pt x="915420" y="5758"/>
                    <a:pt x="1385717" y="106419"/>
                    <a:pt x="1396693" y="365541"/>
                  </a:cubicBezTo>
                  <a:cubicBezTo>
                    <a:pt x="1396693" y="561933"/>
                    <a:pt x="915421" y="716959"/>
                    <a:pt x="689877" y="714868"/>
                  </a:cubicBezTo>
                  <a:cubicBezTo>
                    <a:pt x="464333" y="712777"/>
                    <a:pt x="257473" y="760084"/>
                    <a:pt x="43431" y="352994"/>
                  </a:cubicBezTo>
                  <a:close/>
                </a:path>
              </a:pathLst>
            </a:custGeom>
            <a:solidFill>
              <a:srgbClr val="75DBF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Terminator 10"/>
            <p:cNvSpPr/>
            <p:nvPr/>
          </p:nvSpPr>
          <p:spPr>
            <a:xfrm rot="389403">
              <a:off x="7005650" y="2840387"/>
              <a:ext cx="408507" cy="117153"/>
            </a:xfrm>
            <a:prstGeom prst="flowChartTerminator">
              <a:avLst/>
            </a:prstGeom>
            <a:solidFill>
              <a:srgbClr val="CDF0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1"/>
            <p:cNvSpPr/>
            <p:nvPr/>
          </p:nvSpPr>
          <p:spPr>
            <a:xfrm>
              <a:off x="2129879" y="2777093"/>
              <a:ext cx="868098" cy="1600536"/>
            </a:xfrm>
            <a:custGeom>
              <a:avLst/>
              <a:gdLst>
                <a:gd name="connsiteX0" fmla="*/ 0 w 889000"/>
                <a:gd name="connsiteY0" fmla="*/ 0 h 1835338"/>
                <a:gd name="connsiteX1" fmla="*/ 889000 w 889000"/>
                <a:gd name="connsiteY1" fmla="*/ 0 h 1835338"/>
                <a:gd name="connsiteX2" fmla="*/ 889000 w 889000"/>
                <a:gd name="connsiteY2" fmla="*/ 1835338 h 1835338"/>
                <a:gd name="connsiteX3" fmla="*/ 0 w 889000"/>
                <a:gd name="connsiteY3" fmla="*/ 1835338 h 1835338"/>
                <a:gd name="connsiteX4" fmla="*/ 0 w 889000"/>
                <a:gd name="connsiteY4" fmla="*/ 0 h 1835338"/>
                <a:gd name="connsiteX0" fmla="*/ 0 w 889000"/>
                <a:gd name="connsiteY0" fmla="*/ 169333 h 2004671"/>
                <a:gd name="connsiteX1" fmla="*/ 889000 w 889000"/>
                <a:gd name="connsiteY1" fmla="*/ 169333 h 2004671"/>
                <a:gd name="connsiteX2" fmla="*/ 889000 w 889000"/>
                <a:gd name="connsiteY2" fmla="*/ 2004671 h 2004671"/>
                <a:gd name="connsiteX3" fmla="*/ 0 w 889000"/>
                <a:gd name="connsiteY3" fmla="*/ 2004671 h 2004671"/>
                <a:gd name="connsiteX4" fmla="*/ 0 w 889000"/>
                <a:gd name="connsiteY4" fmla="*/ 169333 h 2004671"/>
                <a:gd name="connsiteX0" fmla="*/ 0 w 889000"/>
                <a:gd name="connsiteY0" fmla="*/ 234836 h 2070174"/>
                <a:gd name="connsiteX1" fmla="*/ 889000 w 889000"/>
                <a:gd name="connsiteY1" fmla="*/ 234836 h 2070174"/>
                <a:gd name="connsiteX2" fmla="*/ 889000 w 889000"/>
                <a:gd name="connsiteY2" fmla="*/ 2070174 h 2070174"/>
                <a:gd name="connsiteX3" fmla="*/ 0 w 889000"/>
                <a:gd name="connsiteY3" fmla="*/ 2070174 h 2070174"/>
                <a:gd name="connsiteX4" fmla="*/ 0 w 889000"/>
                <a:gd name="connsiteY4" fmla="*/ 234836 h 2070174"/>
                <a:gd name="connsiteX0" fmla="*/ 0 w 889000"/>
                <a:gd name="connsiteY0" fmla="*/ 234836 h 2209403"/>
                <a:gd name="connsiteX1" fmla="*/ 889000 w 889000"/>
                <a:gd name="connsiteY1" fmla="*/ 234836 h 2209403"/>
                <a:gd name="connsiteX2" fmla="*/ 889000 w 889000"/>
                <a:gd name="connsiteY2" fmla="*/ 2070174 h 2209403"/>
                <a:gd name="connsiteX3" fmla="*/ 0 w 889000"/>
                <a:gd name="connsiteY3" fmla="*/ 2070174 h 2209403"/>
                <a:gd name="connsiteX4" fmla="*/ 0 w 889000"/>
                <a:gd name="connsiteY4" fmla="*/ 234836 h 2209403"/>
                <a:gd name="connsiteX0" fmla="*/ 0 w 889000"/>
                <a:gd name="connsiteY0" fmla="*/ 234836 h 2283476"/>
                <a:gd name="connsiteX1" fmla="*/ 889000 w 889000"/>
                <a:gd name="connsiteY1" fmla="*/ 234836 h 2283476"/>
                <a:gd name="connsiteX2" fmla="*/ 889000 w 889000"/>
                <a:gd name="connsiteY2" fmla="*/ 2070174 h 2283476"/>
                <a:gd name="connsiteX3" fmla="*/ 0 w 889000"/>
                <a:gd name="connsiteY3" fmla="*/ 2070174 h 2283476"/>
                <a:gd name="connsiteX4" fmla="*/ 0 w 889000"/>
                <a:gd name="connsiteY4" fmla="*/ 234836 h 2283476"/>
                <a:gd name="connsiteX0" fmla="*/ 57869 w 946869"/>
                <a:gd name="connsiteY0" fmla="*/ 234836 h 2283476"/>
                <a:gd name="connsiteX1" fmla="*/ 946869 w 946869"/>
                <a:gd name="connsiteY1" fmla="*/ 234836 h 2283476"/>
                <a:gd name="connsiteX2" fmla="*/ 946869 w 946869"/>
                <a:gd name="connsiteY2" fmla="*/ 2070174 h 2283476"/>
                <a:gd name="connsiteX3" fmla="*/ 57869 w 946869"/>
                <a:gd name="connsiteY3" fmla="*/ 2070174 h 2283476"/>
                <a:gd name="connsiteX4" fmla="*/ 57869 w 946869"/>
                <a:gd name="connsiteY4" fmla="*/ 234836 h 2283476"/>
                <a:gd name="connsiteX0" fmla="*/ 64582 w 953582"/>
                <a:gd name="connsiteY0" fmla="*/ 234836 h 2283476"/>
                <a:gd name="connsiteX1" fmla="*/ 953582 w 953582"/>
                <a:gd name="connsiteY1" fmla="*/ 234836 h 2283476"/>
                <a:gd name="connsiteX2" fmla="*/ 953582 w 953582"/>
                <a:gd name="connsiteY2" fmla="*/ 2070174 h 2283476"/>
                <a:gd name="connsiteX3" fmla="*/ 64582 w 953582"/>
                <a:gd name="connsiteY3" fmla="*/ 2070174 h 2283476"/>
                <a:gd name="connsiteX4" fmla="*/ 64582 w 953582"/>
                <a:gd name="connsiteY4" fmla="*/ 234836 h 2283476"/>
                <a:gd name="connsiteX0" fmla="*/ 64582 w 953582"/>
                <a:gd name="connsiteY0" fmla="*/ 234836 h 2283476"/>
                <a:gd name="connsiteX1" fmla="*/ 953582 w 953582"/>
                <a:gd name="connsiteY1" fmla="*/ 234836 h 2283476"/>
                <a:gd name="connsiteX2" fmla="*/ 953582 w 953582"/>
                <a:gd name="connsiteY2" fmla="*/ 2070174 h 2283476"/>
                <a:gd name="connsiteX3" fmla="*/ 64582 w 953582"/>
                <a:gd name="connsiteY3" fmla="*/ 2070174 h 2283476"/>
                <a:gd name="connsiteX4" fmla="*/ 64582 w 953582"/>
                <a:gd name="connsiteY4" fmla="*/ 234836 h 228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3582" h="2283476">
                  <a:moveTo>
                    <a:pt x="64582" y="234836"/>
                  </a:moveTo>
                  <a:cubicBezTo>
                    <a:pt x="318582" y="-146164"/>
                    <a:pt x="674182" y="-2230"/>
                    <a:pt x="953582" y="234836"/>
                  </a:cubicBezTo>
                  <a:lnTo>
                    <a:pt x="953582" y="2070174"/>
                  </a:lnTo>
                  <a:cubicBezTo>
                    <a:pt x="623382" y="2383440"/>
                    <a:pt x="242382" y="2324174"/>
                    <a:pt x="64582" y="2070174"/>
                  </a:cubicBezTo>
                  <a:cubicBezTo>
                    <a:pt x="36680" y="1506712"/>
                    <a:pt x="-65624" y="1064043"/>
                    <a:pt x="64582" y="234836"/>
                  </a:cubicBezTo>
                  <a:close/>
                </a:path>
              </a:pathLst>
            </a:custGeom>
            <a:solidFill>
              <a:srgbClr val="70AD47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1"/>
            <p:cNvSpPr/>
            <p:nvPr/>
          </p:nvSpPr>
          <p:spPr>
            <a:xfrm>
              <a:off x="2179508" y="3094693"/>
              <a:ext cx="788765" cy="1253302"/>
            </a:xfrm>
            <a:custGeom>
              <a:avLst/>
              <a:gdLst>
                <a:gd name="connsiteX0" fmla="*/ 0 w 889000"/>
                <a:gd name="connsiteY0" fmla="*/ 0 h 1835338"/>
                <a:gd name="connsiteX1" fmla="*/ 889000 w 889000"/>
                <a:gd name="connsiteY1" fmla="*/ 0 h 1835338"/>
                <a:gd name="connsiteX2" fmla="*/ 889000 w 889000"/>
                <a:gd name="connsiteY2" fmla="*/ 1835338 h 1835338"/>
                <a:gd name="connsiteX3" fmla="*/ 0 w 889000"/>
                <a:gd name="connsiteY3" fmla="*/ 1835338 h 1835338"/>
                <a:gd name="connsiteX4" fmla="*/ 0 w 889000"/>
                <a:gd name="connsiteY4" fmla="*/ 0 h 1835338"/>
                <a:gd name="connsiteX0" fmla="*/ 0 w 889000"/>
                <a:gd name="connsiteY0" fmla="*/ 169333 h 2004671"/>
                <a:gd name="connsiteX1" fmla="*/ 889000 w 889000"/>
                <a:gd name="connsiteY1" fmla="*/ 169333 h 2004671"/>
                <a:gd name="connsiteX2" fmla="*/ 889000 w 889000"/>
                <a:gd name="connsiteY2" fmla="*/ 2004671 h 2004671"/>
                <a:gd name="connsiteX3" fmla="*/ 0 w 889000"/>
                <a:gd name="connsiteY3" fmla="*/ 2004671 h 2004671"/>
                <a:gd name="connsiteX4" fmla="*/ 0 w 889000"/>
                <a:gd name="connsiteY4" fmla="*/ 169333 h 2004671"/>
                <a:gd name="connsiteX0" fmla="*/ 0 w 889000"/>
                <a:gd name="connsiteY0" fmla="*/ 234836 h 2070174"/>
                <a:gd name="connsiteX1" fmla="*/ 889000 w 889000"/>
                <a:gd name="connsiteY1" fmla="*/ 234836 h 2070174"/>
                <a:gd name="connsiteX2" fmla="*/ 889000 w 889000"/>
                <a:gd name="connsiteY2" fmla="*/ 2070174 h 2070174"/>
                <a:gd name="connsiteX3" fmla="*/ 0 w 889000"/>
                <a:gd name="connsiteY3" fmla="*/ 2070174 h 2070174"/>
                <a:gd name="connsiteX4" fmla="*/ 0 w 889000"/>
                <a:gd name="connsiteY4" fmla="*/ 234836 h 2070174"/>
                <a:gd name="connsiteX0" fmla="*/ 0 w 889000"/>
                <a:gd name="connsiteY0" fmla="*/ 234836 h 2209403"/>
                <a:gd name="connsiteX1" fmla="*/ 889000 w 889000"/>
                <a:gd name="connsiteY1" fmla="*/ 234836 h 2209403"/>
                <a:gd name="connsiteX2" fmla="*/ 889000 w 889000"/>
                <a:gd name="connsiteY2" fmla="*/ 2070174 h 2209403"/>
                <a:gd name="connsiteX3" fmla="*/ 0 w 889000"/>
                <a:gd name="connsiteY3" fmla="*/ 2070174 h 2209403"/>
                <a:gd name="connsiteX4" fmla="*/ 0 w 889000"/>
                <a:gd name="connsiteY4" fmla="*/ 234836 h 2209403"/>
                <a:gd name="connsiteX0" fmla="*/ 0 w 889000"/>
                <a:gd name="connsiteY0" fmla="*/ 234836 h 2283476"/>
                <a:gd name="connsiteX1" fmla="*/ 889000 w 889000"/>
                <a:gd name="connsiteY1" fmla="*/ 234836 h 2283476"/>
                <a:gd name="connsiteX2" fmla="*/ 889000 w 889000"/>
                <a:gd name="connsiteY2" fmla="*/ 2070174 h 2283476"/>
                <a:gd name="connsiteX3" fmla="*/ 0 w 889000"/>
                <a:gd name="connsiteY3" fmla="*/ 2070174 h 2283476"/>
                <a:gd name="connsiteX4" fmla="*/ 0 w 889000"/>
                <a:gd name="connsiteY4" fmla="*/ 234836 h 2283476"/>
                <a:gd name="connsiteX0" fmla="*/ 49991 w 938991"/>
                <a:gd name="connsiteY0" fmla="*/ 234836 h 2283476"/>
                <a:gd name="connsiteX1" fmla="*/ 938991 w 938991"/>
                <a:gd name="connsiteY1" fmla="*/ 234836 h 2283476"/>
                <a:gd name="connsiteX2" fmla="*/ 938991 w 938991"/>
                <a:gd name="connsiteY2" fmla="*/ 2070174 h 2283476"/>
                <a:gd name="connsiteX3" fmla="*/ 49991 w 938991"/>
                <a:gd name="connsiteY3" fmla="*/ 2070174 h 2283476"/>
                <a:gd name="connsiteX4" fmla="*/ 49991 w 938991"/>
                <a:gd name="connsiteY4" fmla="*/ 234836 h 2283476"/>
                <a:gd name="connsiteX0" fmla="*/ 63625 w 952625"/>
                <a:gd name="connsiteY0" fmla="*/ 234836 h 2283476"/>
                <a:gd name="connsiteX1" fmla="*/ 952625 w 952625"/>
                <a:gd name="connsiteY1" fmla="*/ 234836 h 2283476"/>
                <a:gd name="connsiteX2" fmla="*/ 952625 w 952625"/>
                <a:gd name="connsiteY2" fmla="*/ 2070174 h 2283476"/>
                <a:gd name="connsiteX3" fmla="*/ 63625 w 952625"/>
                <a:gd name="connsiteY3" fmla="*/ 2070174 h 2283476"/>
                <a:gd name="connsiteX4" fmla="*/ 63625 w 952625"/>
                <a:gd name="connsiteY4" fmla="*/ 234836 h 228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625" h="2283476">
                  <a:moveTo>
                    <a:pt x="63625" y="234836"/>
                  </a:moveTo>
                  <a:cubicBezTo>
                    <a:pt x="317625" y="-146164"/>
                    <a:pt x="673225" y="-2230"/>
                    <a:pt x="952625" y="234836"/>
                  </a:cubicBezTo>
                  <a:lnTo>
                    <a:pt x="952625" y="2070174"/>
                  </a:lnTo>
                  <a:cubicBezTo>
                    <a:pt x="622425" y="2383440"/>
                    <a:pt x="241425" y="2324174"/>
                    <a:pt x="63625" y="2070174"/>
                  </a:cubicBezTo>
                  <a:cubicBezTo>
                    <a:pt x="63625" y="1458395"/>
                    <a:pt x="-79532" y="738633"/>
                    <a:pt x="63625" y="234836"/>
                  </a:cubicBezTo>
                  <a:close/>
                </a:path>
              </a:pathLst>
            </a:custGeom>
            <a:solidFill>
              <a:srgbClr val="548235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 rot="16200000">
              <a:off x="1917665" y="2448541"/>
              <a:ext cx="3189542" cy="1939475"/>
            </a:xfrm>
            <a:custGeom>
              <a:avLst/>
              <a:gdLst>
                <a:gd name="connsiteX0" fmla="*/ 3021292 w 3021292"/>
                <a:gd name="connsiteY0" fmla="*/ 1065229 h 2130458"/>
                <a:gd name="connsiteX1" fmla="*/ 1510646 w 3021292"/>
                <a:gd name="connsiteY1" fmla="*/ 2130458 h 2130458"/>
                <a:gd name="connsiteX2" fmla="*/ 0 w 3021292"/>
                <a:gd name="connsiteY2" fmla="*/ 2130458 h 2130458"/>
                <a:gd name="connsiteX3" fmla="*/ 0 w 3021292"/>
                <a:gd name="connsiteY3" fmla="*/ 1267250 h 2130458"/>
                <a:gd name="connsiteX4" fmla="*/ 476247 w 3021292"/>
                <a:gd name="connsiteY4" fmla="*/ 1267250 h 2130458"/>
                <a:gd name="connsiteX5" fmla="*/ 476247 w 3021292"/>
                <a:gd name="connsiteY5" fmla="*/ 863208 h 2130458"/>
                <a:gd name="connsiteX6" fmla="*/ 0 w 3021292"/>
                <a:gd name="connsiteY6" fmla="*/ 863208 h 2130458"/>
                <a:gd name="connsiteX7" fmla="*/ 0 w 3021292"/>
                <a:gd name="connsiteY7" fmla="*/ 0 h 2130458"/>
                <a:gd name="connsiteX8" fmla="*/ 1510646 w 3021292"/>
                <a:gd name="connsiteY8" fmla="*/ 0 h 2130458"/>
                <a:gd name="connsiteX9" fmla="*/ 3021292 w 3021292"/>
                <a:gd name="connsiteY9" fmla="*/ 1065229 h 2130458"/>
                <a:gd name="connsiteX0" fmla="*/ 3137003 w 3137003"/>
                <a:gd name="connsiteY0" fmla="*/ 1065229 h 2130458"/>
                <a:gd name="connsiteX1" fmla="*/ 1626357 w 3137003"/>
                <a:gd name="connsiteY1" fmla="*/ 2130458 h 2130458"/>
                <a:gd name="connsiteX2" fmla="*/ 115711 w 3137003"/>
                <a:gd name="connsiteY2" fmla="*/ 2130458 h 2130458"/>
                <a:gd name="connsiteX3" fmla="*/ 115711 w 3137003"/>
                <a:gd name="connsiteY3" fmla="*/ 1267250 h 2130458"/>
                <a:gd name="connsiteX4" fmla="*/ 591958 w 3137003"/>
                <a:gd name="connsiteY4" fmla="*/ 1267250 h 2130458"/>
                <a:gd name="connsiteX5" fmla="*/ 591958 w 3137003"/>
                <a:gd name="connsiteY5" fmla="*/ 863208 h 2130458"/>
                <a:gd name="connsiteX6" fmla="*/ 115711 w 3137003"/>
                <a:gd name="connsiteY6" fmla="*/ 863208 h 2130458"/>
                <a:gd name="connsiteX7" fmla="*/ 115711 w 3137003"/>
                <a:gd name="connsiteY7" fmla="*/ 0 h 2130458"/>
                <a:gd name="connsiteX8" fmla="*/ 1626357 w 3137003"/>
                <a:gd name="connsiteY8" fmla="*/ 0 h 2130458"/>
                <a:gd name="connsiteX9" fmla="*/ 3137003 w 3137003"/>
                <a:gd name="connsiteY9" fmla="*/ 1065229 h 2130458"/>
                <a:gd name="connsiteX0" fmla="*/ 3187031 w 3187031"/>
                <a:gd name="connsiteY0" fmla="*/ 1065229 h 2130458"/>
                <a:gd name="connsiteX1" fmla="*/ 1676385 w 3187031"/>
                <a:gd name="connsiteY1" fmla="*/ 2130458 h 2130458"/>
                <a:gd name="connsiteX2" fmla="*/ 165739 w 3187031"/>
                <a:gd name="connsiteY2" fmla="*/ 2130458 h 2130458"/>
                <a:gd name="connsiteX3" fmla="*/ 165739 w 3187031"/>
                <a:gd name="connsiteY3" fmla="*/ 1267250 h 2130458"/>
                <a:gd name="connsiteX4" fmla="*/ 641986 w 3187031"/>
                <a:gd name="connsiteY4" fmla="*/ 1267250 h 2130458"/>
                <a:gd name="connsiteX5" fmla="*/ 641986 w 3187031"/>
                <a:gd name="connsiteY5" fmla="*/ 863208 h 2130458"/>
                <a:gd name="connsiteX6" fmla="*/ 165739 w 3187031"/>
                <a:gd name="connsiteY6" fmla="*/ 863208 h 2130458"/>
                <a:gd name="connsiteX7" fmla="*/ 165739 w 3187031"/>
                <a:gd name="connsiteY7" fmla="*/ 0 h 2130458"/>
                <a:gd name="connsiteX8" fmla="*/ 1676385 w 3187031"/>
                <a:gd name="connsiteY8" fmla="*/ 0 h 2130458"/>
                <a:gd name="connsiteX9" fmla="*/ 3187031 w 3187031"/>
                <a:gd name="connsiteY9" fmla="*/ 1065229 h 2130458"/>
                <a:gd name="connsiteX0" fmla="*/ 3187031 w 3187031"/>
                <a:gd name="connsiteY0" fmla="*/ 1065229 h 2130458"/>
                <a:gd name="connsiteX1" fmla="*/ 1676385 w 3187031"/>
                <a:gd name="connsiteY1" fmla="*/ 2130458 h 2130458"/>
                <a:gd name="connsiteX2" fmla="*/ 165739 w 3187031"/>
                <a:gd name="connsiteY2" fmla="*/ 2130458 h 2130458"/>
                <a:gd name="connsiteX3" fmla="*/ 165739 w 3187031"/>
                <a:gd name="connsiteY3" fmla="*/ 1267250 h 2130458"/>
                <a:gd name="connsiteX4" fmla="*/ 641986 w 3187031"/>
                <a:gd name="connsiteY4" fmla="*/ 1267250 h 2130458"/>
                <a:gd name="connsiteX5" fmla="*/ 641986 w 3187031"/>
                <a:gd name="connsiteY5" fmla="*/ 863208 h 2130458"/>
                <a:gd name="connsiteX6" fmla="*/ 165739 w 3187031"/>
                <a:gd name="connsiteY6" fmla="*/ 863208 h 2130458"/>
                <a:gd name="connsiteX7" fmla="*/ 165739 w 3187031"/>
                <a:gd name="connsiteY7" fmla="*/ 0 h 2130458"/>
                <a:gd name="connsiteX8" fmla="*/ 1676385 w 3187031"/>
                <a:gd name="connsiteY8" fmla="*/ 0 h 2130458"/>
                <a:gd name="connsiteX9" fmla="*/ 3187031 w 3187031"/>
                <a:gd name="connsiteY9" fmla="*/ 1065229 h 2130458"/>
                <a:gd name="connsiteX0" fmla="*/ 3187031 w 3187031"/>
                <a:gd name="connsiteY0" fmla="*/ 1065229 h 2130698"/>
                <a:gd name="connsiteX1" fmla="*/ 1676385 w 3187031"/>
                <a:gd name="connsiteY1" fmla="*/ 2130458 h 2130698"/>
                <a:gd name="connsiteX2" fmla="*/ 165739 w 3187031"/>
                <a:gd name="connsiteY2" fmla="*/ 2130458 h 2130698"/>
                <a:gd name="connsiteX3" fmla="*/ 165739 w 3187031"/>
                <a:gd name="connsiteY3" fmla="*/ 1267250 h 2130698"/>
                <a:gd name="connsiteX4" fmla="*/ 641986 w 3187031"/>
                <a:gd name="connsiteY4" fmla="*/ 1267250 h 2130698"/>
                <a:gd name="connsiteX5" fmla="*/ 641986 w 3187031"/>
                <a:gd name="connsiteY5" fmla="*/ 863208 h 2130698"/>
                <a:gd name="connsiteX6" fmla="*/ 165739 w 3187031"/>
                <a:gd name="connsiteY6" fmla="*/ 863208 h 2130698"/>
                <a:gd name="connsiteX7" fmla="*/ 165739 w 3187031"/>
                <a:gd name="connsiteY7" fmla="*/ 0 h 2130698"/>
                <a:gd name="connsiteX8" fmla="*/ 1676385 w 3187031"/>
                <a:gd name="connsiteY8" fmla="*/ 0 h 2130698"/>
                <a:gd name="connsiteX9" fmla="*/ 3187031 w 3187031"/>
                <a:gd name="connsiteY9" fmla="*/ 1065229 h 2130698"/>
                <a:gd name="connsiteX0" fmla="*/ 3187031 w 3187031"/>
                <a:gd name="connsiteY0" fmla="*/ 1065229 h 2130458"/>
                <a:gd name="connsiteX1" fmla="*/ 1676385 w 3187031"/>
                <a:gd name="connsiteY1" fmla="*/ 2130458 h 2130458"/>
                <a:gd name="connsiteX2" fmla="*/ 165739 w 3187031"/>
                <a:gd name="connsiteY2" fmla="*/ 2130458 h 2130458"/>
                <a:gd name="connsiteX3" fmla="*/ 165739 w 3187031"/>
                <a:gd name="connsiteY3" fmla="*/ 1267250 h 2130458"/>
                <a:gd name="connsiteX4" fmla="*/ 641986 w 3187031"/>
                <a:gd name="connsiteY4" fmla="*/ 1267250 h 2130458"/>
                <a:gd name="connsiteX5" fmla="*/ 641986 w 3187031"/>
                <a:gd name="connsiteY5" fmla="*/ 863208 h 2130458"/>
                <a:gd name="connsiteX6" fmla="*/ 165739 w 3187031"/>
                <a:gd name="connsiteY6" fmla="*/ 863208 h 2130458"/>
                <a:gd name="connsiteX7" fmla="*/ 165739 w 3187031"/>
                <a:gd name="connsiteY7" fmla="*/ 0 h 2130458"/>
                <a:gd name="connsiteX8" fmla="*/ 1676385 w 3187031"/>
                <a:gd name="connsiteY8" fmla="*/ 0 h 2130458"/>
                <a:gd name="connsiteX9" fmla="*/ 3187031 w 3187031"/>
                <a:gd name="connsiteY9" fmla="*/ 1065229 h 2130458"/>
                <a:gd name="connsiteX0" fmla="*/ 3187031 w 3187031"/>
                <a:gd name="connsiteY0" fmla="*/ 1065229 h 2130458"/>
                <a:gd name="connsiteX1" fmla="*/ 1676385 w 3187031"/>
                <a:gd name="connsiteY1" fmla="*/ 2130458 h 2130458"/>
                <a:gd name="connsiteX2" fmla="*/ 165739 w 3187031"/>
                <a:gd name="connsiteY2" fmla="*/ 2130458 h 2130458"/>
                <a:gd name="connsiteX3" fmla="*/ 165739 w 3187031"/>
                <a:gd name="connsiteY3" fmla="*/ 1267250 h 2130458"/>
                <a:gd name="connsiteX4" fmla="*/ 641986 w 3187031"/>
                <a:gd name="connsiteY4" fmla="*/ 1267250 h 2130458"/>
                <a:gd name="connsiteX5" fmla="*/ 641986 w 3187031"/>
                <a:gd name="connsiteY5" fmla="*/ 863208 h 2130458"/>
                <a:gd name="connsiteX6" fmla="*/ 165739 w 3187031"/>
                <a:gd name="connsiteY6" fmla="*/ 863208 h 2130458"/>
                <a:gd name="connsiteX7" fmla="*/ 165739 w 3187031"/>
                <a:gd name="connsiteY7" fmla="*/ 0 h 2130458"/>
                <a:gd name="connsiteX8" fmla="*/ 1676385 w 3187031"/>
                <a:gd name="connsiteY8" fmla="*/ 0 h 2130458"/>
                <a:gd name="connsiteX9" fmla="*/ 3187031 w 3187031"/>
                <a:gd name="connsiteY9" fmla="*/ 1065229 h 2130458"/>
                <a:gd name="connsiteX0" fmla="*/ 3187031 w 3187031"/>
                <a:gd name="connsiteY0" fmla="*/ 1065229 h 2130458"/>
                <a:gd name="connsiteX1" fmla="*/ 1676385 w 3187031"/>
                <a:gd name="connsiteY1" fmla="*/ 2130458 h 2130458"/>
                <a:gd name="connsiteX2" fmla="*/ 165739 w 3187031"/>
                <a:gd name="connsiteY2" fmla="*/ 2130458 h 2130458"/>
                <a:gd name="connsiteX3" fmla="*/ 165739 w 3187031"/>
                <a:gd name="connsiteY3" fmla="*/ 1267250 h 2130458"/>
                <a:gd name="connsiteX4" fmla="*/ 641986 w 3187031"/>
                <a:gd name="connsiteY4" fmla="*/ 1267250 h 2130458"/>
                <a:gd name="connsiteX5" fmla="*/ 641986 w 3187031"/>
                <a:gd name="connsiteY5" fmla="*/ 863208 h 2130458"/>
                <a:gd name="connsiteX6" fmla="*/ 165739 w 3187031"/>
                <a:gd name="connsiteY6" fmla="*/ 863208 h 2130458"/>
                <a:gd name="connsiteX7" fmla="*/ 165739 w 3187031"/>
                <a:gd name="connsiteY7" fmla="*/ 0 h 2130458"/>
                <a:gd name="connsiteX8" fmla="*/ 1676385 w 3187031"/>
                <a:gd name="connsiteY8" fmla="*/ 0 h 2130458"/>
                <a:gd name="connsiteX9" fmla="*/ 3187031 w 3187031"/>
                <a:gd name="connsiteY9" fmla="*/ 1065229 h 2130458"/>
                <a:gd name="connsiteX0" fmla="*/ 3187031 w 3187031"/>
                <a:gd name="connsiteY0" fmla="*/ 1065229 h 2130458"/>
                <a:gd name="connsiteX1" fmla="*/ 1676385 w 3187031"/>
                <a:gd name="connsiteY1" fmla="*/ 2130458 h 2130458"/>
                <a:gd name="connsiteX2" fmla="*/ 165739 w 3187031"/>
                <a:gd name="connsiteY2" fmla="*/ 2130458 h 2130458"/>
                <a:gd name="connsiteX3" fmla="*/ 165739 w 3187031"/>
                <a:gd name="connsiteY3" fmla="*/ 1267250 h 2130458"/>
                <a:gd name="connsiteX4" fmla="*/ 641986 w 3187031"/>
                <a:gd name="connsiteY4" fmla="*/ 1267250 h 2130458"/>
                <a:gd name="connsiteX5" fmla="*/ 641986 w 3187031"/>
                <a:gd name="connsiteY5" fmla="*/ 863208 h 2130458"/>
                <a:gd name="connsiteX6" fmla="*/ 165739 w 3187031"/>
                <a:gd name="connsiteY6" fmla="*/ 863208 h 2130458"/>
                <a:gd name="connsiteX7" fmla="*/ 165739 w 3187031"/>
                <a:gd name="connsiteY7" fmla="*/ 0 h 2130458"/>
                <a:gd name="connsiteX8" fmla="*/ 1676385 w 3187031"/>
                <a:gd name="connsiteY8" fmla="*/ 0 h 2130458"/>
                <a:gd name="connsiteX9" fmla="*/ 3187031 w 3187031"/>
                <a:gd name="connsiteY9" fmla="*/ 1065229 h 2130458"/>
                <a:gd name="connsiteX0" fmla="*/ 3187031 w 3189542"/>
                <a:gd name="connsiteY0" fmla="*/ 1065229 h 2130458"/>
                <a:gd name="connsiteX1" fmla="*/ 1676385 w 3189542"/>
                <a:gd name="connsiteY1" fmla="*/ 2130458 h 2130458"/>
                <a:gd name="connsiteX2" fmla="*/ 165739 w 3189542"/>
                <a:gd name="connsiteY2" fmla="*/ 2130458 h 2130458"/>
                <a:gd name="connsiteX3" fmla="*/ 165739 w 3189542"/>
                <a:gd name="connsiteY3" fmla="*/ 1267250 h 2130458"/>
                <a:gd name="connsiteX4" fmla="*/ 641986 w 3189542"/>
                <a:gd name="connsiteY4" fmla="*/ 1267250 h 2130458"/>
                <a:gd name="connsiteX5" fmla="*/ 641986 w 3189542"/>
                <a:gd name="connsiteY5" fmla="*/ 863208 h 2130458"/>
                <a:gd name="connsiteX6" fmla="*/ 165739 w 3189542"/>
                <a:gd name="connsiteY6" fmla="*/ 863208 h 2130458"/>
                <a:gd name="connsiteX7" fmla="*/ 165739 w 3189542"/>
                <a:gd name="connsiteY7" fmla="*/ 0 h 2130458"/>
                <a:gd name="connsiteX8" fmla="*/ 1676385 w 3189542"/>
                <a:gd name="connsiteY8" fmla="*/ 0 h 2130458"/>
                <a:gd name="connsiteX9" fmla="*/ 3187031 w 3189542"/>
                <a:gd name="connsiteY9" fmla="*/ 1065229 h 2130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89542" h="2130458">
                  <a:moveTo>
                    <a:pt x="3187031" y="1065229"/>
                  </a:moveTo>
                  <a:cubicBezTo>
                    <a:pt x="3136233" y="1799592"/>
                    <a:pt x="2510692" y="2130458"/>
                    <a:pt x="1676385" y="2130458"/>
                  </a:cubicBezTo>
                  <a:lnTo>
                    <a:pt x="165739" y="2130458"/>
                  </a:lnTo>
                  <a:cubicBezTo>
                    <a:pt x="19689" y="2128478"/>
                    <a:pt x="-43812" y="1250189"/>
                    <a:pt x="165739" y="1267250"/>
                  </a:cubicBezTo>
                  <a:lnTo>
                    <a:pt x="641986" y="1267250"/>
                  </a:lnTo>
                  <a:cubicBezTo>
                    <a:pt x="620819" y="1162205"/>
                    <a:pt x="614469" y="1042345"/>
                    <a:pt x="641986" y="863208"/>
                  </a:cubicBezTo>
                  <a:lnTo>
                    <a:pt x="165739" y="863208"/>
                  </a:lnTo>
                  <a:cubicBezTo>
                    <a:pt x="-94611" y="854872"/>
                    <a:pt x="-12062" y="14689"/>
                    <a:pt x="165739" y="0"/>
                  </a:cubicBezTo>
                  <a:lnTo>
                    <a:pt x="1676385" y="0"/>
                  </a:lnTo>
                  <a:cubicBezTo>
                    <a:pt x="2510692" y="0"/>
                    <a:pt x="3237829" y="330866"/>
                    <a:pt x="3187031" y="1065229"/>
                  </a:cubicBezTo>
                  <a:close/>
                </a:path>
              </a:pathLst>
            </a:custGeom>
            <a:solidFill>
              <a:srgbClr val="54823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7"/>
            <p:cNvSpPr/>
            <p:nvPr/>
          </p:nvSpPr>
          <p:spPr>
            <a:xfrm>
              <a:off x="2698767" y="1865923"/>
              <a:ext cx="1716913" cy="2286866"/>
            </a:xfrm>
            <a:custGeom>
              <a:avLst/>
              <a:gdLst>
                <a:gd name="connsiteX0" fmla="*/ 0 w 1397000"/>
                <a:gd name="connsiteY0" fmla="*/ 0 h 1746250"/>
                <a:gd name="connsiteX1" fmla="*/ 1397000 w 1397000"/>
                <a:gd name="connsiteY1" fmla="*/ 0 h 1746250"/>
                <a:gd name="connsiteX2" fmla="*/ 1397000 w 1397000"/>
                <a:gd name="connsiteY2" fmla="*/ 1746250 h 1746250"/>
                <a:gd name="connsiteX3" fmla="*/ 0 w 1397000"/>
                <a:gd name="connsiteY3" fmla="*/ 1746250 h 1746250"/>
                <a:gd name="connsiteX4" fmla="*/ 0 w 1397000"/>
                <a:gd name="connsiteY4" fmla="*/ 0 h 1746250"/>
                <a:gd name="connsiteX0" fmla="*/ 0 w 1397000"/>
                <a:gd name="connsiteY0" fmla="*/ 318911 h 2065161"/>
                <a:gd name="connsiteX1" fmla="*/ 1397000 w 1397000"/>
                <a:gd name="connsiteY1" fmla="*/ 318911 h 2065161"/>
                <a:gd name="connsiteX2" fmla="*/ 1397000 w 1397000"/>
                <a:gd name="connsiteY2" fmla="*/ 2065161 h 2065161"/>
                <a:gd name="connsiteX3" fmla="*/ 0 w 1397000"/>
                <a:gd name="connsiteY3" fmla="*/ 2065161 h 2065161"/>
                <a:gd name="connsiteX4" fmla="*/ 0 w 1397000"/>
                <a:gd name="connsiteY4" fmla="*/ 318911 h 2065161"/>
                <a:gd name="connsiteX0" fmla="*/ 1205 w 1398205"/>
                <a:gd name="connsiteY0" fmla="*/ 358034 h 2104284"/>
                <a:gd name="connsiteX1" fmla="*/ 1398205 w 1398205"/>
                <a:gd name="connsiteY1" fmla="*/ 358034 h 2104284"/>
                <a:gd name="connsiteX2" fmla="*/ 1398205 w 1398205"/>
                <a:gd name="connsiteY2" fmla="*/ 2104284 h 2104284"/>
                <a:gd name="connsiteX3" fmla="*/ 1205 w 1398205"/>
                <a:gd name="connsiteY3" fmla="*/ 2104284 h 2104284"/>
                <a:gd name="connsiteX4" fmla="*/ 1205 w 1398205"/>
                <a:gd name="connsiteY4" fmla="*/ 358034 h 2104284"/>
                <a:gd name="connsiteX0" fmla="*/ 1019 w 1398019"/>
                <a:gd name="connsiteY0" fmla="*/ 334308 h 2080558"/>
                <a:gd name="connsiteX1" fmla="*/ 1398019 w 1398019"/>
                <a:gd name="connsiteY1" fmla="*/ 334308 h 2080558"/>
                <a:gd name="connsiteX2" fmla="*/ 1398019 w 1398019"/>
                <a:gd name="connsiteY2" fmla="*/ 2080558 h 2080558"/>
                <a:gd name="connsiteX3" fmla="*/ 1019 w 1398019"/>
                <a:gd name="connsiteY3" fmla="*/ 2080558 h 2080558"/>
                <a:gd name="connsiteX4" fmla="*/ 1019 w 1398019"/>
                <a:gd name="connsiteY4" fmla="*/ 334308 h 2080558"/>
                <a:gd name="connsiteX0" fmla="*/ 852 w 1397852"/>
                <a:gd name="connsiteY0" fmla="*/ 356166 h 2102416"/>
                <a:gd name="connsiteX1" fmla="*/ 1397852 w 1397852"/>
                <a:gd name="connsiteY1" fmla="*/ 356166 h 2102416"/>
                <a:gd name="connsiteX2" fmla="*/ 1397852 w 1397852"/>
                <a:gd name="connsiteY2" fmla="*/ 2102416 h 2102416"/>
                <a:gd name="connsiteX3" fmla="*/ 852 w 1397852"/>
                <a:gd name="connsiteY3" fmla="*/ 2102416 h 2102416"/>
                <a:gd name="connsiteX4" fmla="*/ 852 w 1397852"/>
                <a:gd name="connsiteY4" fmla="*/ 356166 h 2102416"/>
                <a:gd name="connsiteX0" fmla="*/ 46 w 1397046"/>
                <a:gd name="connsiteY0" fmla="*/ 359819 h 2106069"/>
                <a:gd name="connsiteX1" fmla="*/ 1397046 w 1397046"/>
                <a:gd name="connsiteY1" fmla="*/ 359819 h 2106069"/>
                <a:gd name="connsiteX2" fmla="*/ 1397046 w 1397046"/>
                <a:gd name="connsiteY2" fmla="*/ 2106069 h 2106069"/>
                <a:gd name="connsiteX3" fmla="*/ 46 w 1397046"/>
                <a:gd name="connsiteY3" fmla="*/ 2106069 h 2106069"/>
                <a:gd name="connsiteX4" fmla="*/ 46 w 1397046"/>
                <a:gd name="connsiteY4" fmla="*/ 359819 h 2106069"/>
                <a:gd name="connsiteX0" fmla="*/ 46 w 1397046"/>
                <a:gd name="connsiteY0" fmla="*/ 359819 h 2115594"/>
                <a:gd name="connsiteX1" fmla="*/ 1397046 w 1397046"/>
                <a:gd name="connsiteY1" fmla="*/ 359819 h 2115594"/>
                <a:gd name="connsiteX2" fmla="*/ 1397046 w 1397046"/>
                <a:gd name="connsiteY2" fmla="*/ 2106069 h 2115594"/>
                <a:gd name="connsiteX3" fmla="*/ 130221 w 1397046"/>
                <a:gd name="connsiteY3" fmla="*/ 2115594 h 2115594"/>
                <a:gd name="connsiteX4" fmla="*/ 46 w 1397046"/>
                <a:gd name="connsiteY4" fmla="*/ 359819 h 2115594"/>
                <a:gd name="connsiteX0" fmla="*/ 46 w 1536746"/>
                <a:gd name="connsiteY0" fmla="*/ 359819 h 2115594"/>
                <a:gd name="connsiteX1" fmla="*/ 1397046 w 1536746"/>
                <a:gd name="connsiteY1" fmla="*/ 359819 h 2115594"/>
                <a:gd name="connsiteX2" fmla="*/ 1536746 w 1536746"/>
                <a:gd name="connsiteY2" fmla="*/ 2115594 h 2115594"/>
                <a:gd name="connsiteX3" fmla="*/ 130221 w 1536746"/>
                <a:gd name="connsiteY3" fmla="*/ 2115594 h 2115594"/>
                <a:gd name="connsiteX4" fmla="*/ 46 w 1536746"/>
                <a:gd name="connsiteY4" fmla="*/ 359819 h 2115594"/>
                <a:gd name="connsiteX0" fmla="*/ 46 w 1700940"/>
                <a:gd name="connsiteY0" fmla="*/ 359819 h 2115594"/>
                <a:gd name="connsiteX1" fmla="*/ 1397046 w 1700940"/>
                <a:gd name="connsiteY1" fmla="*/ 359819 h 2115594"/>
                <a:gd name="connsiteX2" fmla="*/ 1536746 w 1700940"/>
                <a:gd name="connsiteY2" fmla="*/ 2115594 h 2115594"/>
                <a:gd name="connsiteX3" fmla="*/ 130221 w 1700940"/>
                <a:gd name="connsiteY3" fmla="*/ 2115594 h 2115594"/>
                <a:gd name="connsiteX4" fmla="*/ 46 w 1700940"/>
                <a:gd name="connsiteY4" fmla="*/ 359819 h 2115594"/>
                <a:gd name="connsiteX0" fmla="*/ 46 w 1695504"/>
                <a:gd name="connsiteY0" fmla="*/ 359819 h 2115594"/>
                <a:gd name="connsiteX1" fmla="*/ 1397046 w 1695504"/>
                <a:gd name="connsiteY1" fmla="*/ 359819 h 2115594"/>
                <a:gd name="connsiteX2" fmla="*/ 1536746 w 1695504"/>
                <a:gd name="connsiteY2" fmla="*/ 2115594 h 2115594"/>
                <a:gd name="connsiteX3" fmla="*/ 130221 w 1695504"/>
                <a:gd name="connsiteY3" fmla="*/ 2115594 h 2115594"/>
                <a:gd name="connsiteX4" fmla="*/ 46 w 1695504"/>
                <a:gd name="connsiteY4" fmla="*/ 359819 h 2115594"/>
                <a:gd name="connsiteX0" fmla="*/ 46 w 1698185"/>
                <a:gd name="connsiteY0" fmla="*/ 359819 h 2115594"/>
                <a:gd name="connsiteX1" fmla="*/ 1397046 w 1698185"/>
                <a:gd name="connsiteY1" fmla="*/ 359819 h 2115594"/>
                <a:gd name="connsiteX2" fmla="*/ 1536746 w 1698185"/>
                <a:gd name="connsiteY2" fmla="*/ 2115594 h 2115594"/>
                <a:gd name="connsiteX3" fmla="*/ 130221 w 1698185"/>
                <a:gd name="connsiteY3" fmla="*/ 2115594 h 2115594"/>
                <a:gd name="connsiteX4" fmla="*/ 46 w 1698185"/>
                <a:gd name="connsiteY4" fmla="*/ 359819 h 2115594"/>
                <a:gd name="connsiteX0" fmla="*/ 46 w 1696965"/>
                <a:gd name="connsiteY0" fmla="*/ 374321 h 2130096"/>
                <a:gd name="connsiteX1" fmla="*/ 1390696 w 1696965"/>
                <a:gd name="connsiteY1" fmla="*/ 352096 h 2130096"/>
                <a:gd name="connsiteX2" fmla="*/ 1536746 w 1696965"/>
                <a:gd name="connsiteY2" fmla="*/ 2130096 h 2130096"/>
                <a:gd name="connsiteX3" fmla="*/ 130221 w 1696965"/>
                <a:gd name="connsiteY3" fmla="*/ 2130096 h 2130096"/>
                <a:gd name="connsiteX4" fmla="*/ 46 w 1696965"/>
                <a:gd name="connsiteY4" fmla="*/ 374321 h 2130096"/>
                <a:gd name="connsiteX0" fmla="*/ 46 w 1698587"/>
                <a:gd name="connsiteY0" fmla="*/ 374321 h 2130096"/>
                <a:gd name="connsiteX1" fmla="*/ 1390696 w 1698587"/>
                <a:gd name="connsiteY1" fmla="*/ 352096 h 2130096"/>
                <a:gd name="connsiteX2" fmla="*/ 1536746 w 1698587"/>
                <a:gd name="connsiteY2" fmla="*/ 2130096 h 2130096"/>
                <a:gd name="connsiteX3" fmla="*/ 130221 w 1698587"/>
                <a:gd name="connsiteY3" fmla="*/ 2130096 h 2130096"/>
                <a:gd name="connsiteX4" fmla="*/ 46 w 1698587"/>
                <a:gd name="connsiteY4" fmla="*/ 374321 h 2130096"/>
                <a:gd name="connsiteX0" fmla="*/ 46 w 1698587"/>
                <a:gd name="connsiteY0" fmla="*/ 363293 h 2119068"/>
                <a:gd name="connsiteX1" fmla="*/ 1390696 w 1698587"/>
                <a:gd name="connsiteY1" fmla="*/ 341068 h 2119068"/>
                <a:gd name="connsiteX2" fmla="*/ 1536746 w 1698587"/>
                <a:gd name="connsiteY2" fmla="*/ 2119068 h 2119068"/>
                <a:gd name="connsiteX3" fmla="*/ 130221 w 1698587"/>
                <a:gd name="connsiteY3" fmla="*/ 2119068 h 2119068"/>
                <a:gd name="connsiteX4" fmla="*/ 46 w 1698587"/>
                <a:gd name="connsiteY4" fmla="*/ 363293 h 2119068"/>
                <a:gd name="connsiteX0" fmla="*/ 90630 w 1789171"/>
                <a:gd name="connsiteY0" fmla="*/ 363293 h 2119068"/>
                <a:gd name="connsiteX1" fmla="*/ 1481280 w 1789171"/>
                <a:gd name="connsiteY1" fmla="*/ 341068 h 2119068"/>
                <a:gd name="connsiteX2" fmla="*/ 1627330 w 1789171"/>
                <a:gd name="connsiteY2" fmla="*/ 2119068 h 2119068"/>
                <a:gd name="connsiteX3" fmla="*/ 220805 w 1789171"/>
                <a:gd name="connsiteY3" fmla="*/ 2119068 h 2119068"/>
                <a:gd name="connsiteX4" fmla="*/ 90630 w 1789171"/>
                <a:gd name="connsiteY4" fmla="*/ 363293 h 2119068"/>
                <a:gd name="connsiteX0" fmla="*/ 204313 w 1902854"/>
                <a:gd name="connsiteY0" fmla="*/ 363293 h 2119068"/>
                <a:gd name="connsiteX1" fmla="*/ 1594963 w 1902854"/>
                <a:gd name="connsiteY1" fmla="*/ 341068 h 2119068"/>
                <a:gd name="connsiteX2" fmla="*/ 1741013 w 1902854"/>
                <a:gd name="connsiteY2" fmla="*/ 2119068 h 2119068"/>
                <a:gd name="connsiteX3" fmla="*/ 334488 w 1902854"/>
                <a:gd name="connsiteY3" fmla="*/ 2119068 h 2119068"/>
                <a:gd name="connsiteX4" fmla="*/ 204313 w 1902854"/>
                <a:gd name="connsiteY4" fmla="*/ 363293 h 2119068"/>
                <a:gd name="connsiteX0" fmla="*/ 202910 w 1904626"/>
                <a:gd name="connsiteY0" fmla="*/ 361214 h 2120164"/>
                <a:gd name="connsiteX1" fmla="*/ 1596735 w 1904626"/>
                <a:gd name="connsiteY1" fmla="*/ 342164 h 2120164"/>
                <a:gd name="connsiteX2" fmla="*/ 1742785 w 1904626"/>
                <a:gd name="connsiteY2" fmla="*/ 2120164 h 2120164"/>
                <a:gd name="connsiteX3" fmla="*/ 336260 w 1904626"/>
                <a:gd name="connsiteY3" fmla="*/ 2120164 h 2120164"/>
                <a:gd name="connsiteX4" fmla="*/ 202910 w 1904626"/>
                <a:gd name="connsiteY4" fmla="*/ 361214 h 2120164"/>
                <a:gd name="connsiteX0" fmla="*/ 202910 w 1904626"/>
                <a:gd name="connsiteY0" fmla="*/ 361214 h 2120164"/>
                <a:gd name="connsiteX1" fmla="*/ 1596735 w 1904626"/>
                <a:gd name="connsiteY1" fmla="*/ 342164 h 2120164"/>
                <a:gd name="connsiteX2" fmla="*/ 1742785 w 1904626"/>
                <a:gd name="connsiteY2" fmla="*/ 2120164 h 2120164"/>
                <a:gd name="connsiteX3" fmla="*/ 336260 w 1904626"/>
                <a:gd name="connsiteY3" fmla="*/ 2120164 h 2120164"/>
                <a:gd name="connsiteX4" fmla="*/ 202910 w 1904626"/>
                <a:gd name="connsiteY4" fmla="*/ 361214 h 2120164"/>
                <a:gd name="connsiteX0" fmla="*/ 194719 w 1915485"/>
                <a:gd name="connsiteY0" fmla="*/ 346838 h 2128013"/>
                <a:gd name="connsiteX1" fmla="*/ 1607594 w 1915485"/>
                <a:gd name="connsiteY1" fmla="*/ 350013 h 2128013"/>
                <a:gd name="connsiteX2" fmla="*/ 1753644 w 1915485"/>
                <a:gd name="connsiteY2" fmla="*/ 2128013 h 2128013"/>
                <a:gd name="connsiteX3" fmla="*/ 347119 w 1915485"/>
                <a:gd name="connsiteY3" fmla="*/ 2128013 h 2128013"/>
                <a:gd name="connsiteX4" fmla="*/ 194719 w 1915485"/>
                <a:gd name="connsiteY4" fmla="*/ 346838 h 2128013"/>
                <a:gd name="connsiteX0" fmla="*/ 165214 w 1885980"/>
                <a:gd name="connsiteY0" fmla="*/ 346838 h 2128013"/>
                <a:gd name="connsiteX1" fmla="*/ 1578089 w 1885980"/>
                <a:gd name="connsiteY1" fmla="*/ 350013 h 2128013"/>
                <a:gd name="connsiteX2" fmla="*/ 1724139 w 1885980"/>
                <a:gd name="connsiteY2" fmla="*/ 2128013 h 2128013"/>
                <a:gd name="connsiteX3" fmla="*/ 317614 w 1885980"/>
                <a:gd name="connsiteY3" fmla="*/ 2128013 h 2128013"/>
                <a:gd name="connsiteX4" fmla="*/ 165214 w 1885980"/>
                <a:gd name="connsiteY4" fmla="*/ 346838 h 2128013"/>
                <a:gd name="connsiteX0" fmla="*/ 165214 w 1885980"/>
                <a:gd name="connsiteY0" fmla="*/ 346838 h 2232435"/>
                <a:gd name="connsiteX1" fmla="*/ 1578089 w 1885980"/>
                <a:gd name="connsiteY1" fmla="*/ 350013 h 2232435"/>
                <a:gd name="connsiteX2" fmla="*/ 1724139 w 1885980"/>
                <a:gd name="connsiteY2" fmla="*/ 2128013 h 2232435"/>
                <a:gd name="connsiteX3" fmla="*/ 317614 w 1885980"/>
                <a:gd name="connsiteY3" fmla="*/ 2128013 h 2232435"/>
                <a:gd name="connsiteX4" fmla="*/ 165214 w 1885980"/>
                <a:gd name="connsiteY4" fmla="*/ 346838 h 2232435"/>
                <a:gd name="connsiteX0" fmla="*/ 165214 w 1885980"/>
                <a:gd name="connsiteY0" fmla="*/ 346838 h 2286866"/>
                <a:gd name="connsiteX1" fmla="*/ 1578089 w 1885980"/>
                <a:gd name="connsiteY1" fmla="*/ 350013 h 2286866"/>
                <a:gd name="connsiteX2" fmla="*/ 1724139 w 1885980"/>
                <a:gd name="connsiteY2" fmla="*/ 2128013 h 2286866"/>
                <a:gd name="connsiteX3" fmla="*/ 317614 w 1885980"/>
                <a:gd name="connsiteY3" fmla="*/ 2128013 h 2286866"/>
                <a:gd name="connsiteX4" fmla="*/ 165214 w 1885980"/>
                <a:gd name="connsiteY4" fmla="*/ 346838 h 2286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980" h="2286866">
                  <a:moveTo>
                    <a:pt x="165214" y="346838"/>
                  </a:moveTo>
                  <a:cubicBezTo>
                    <a:pt x="303856" y="92838"/>
                    <a:pt x="1071147" y="-288162"/>
                    <a:pt x="1578089" y="350013"/>
                  </a:cubicBezTo>
                  <a:cubicBezTo>
                    <a:pt x="1618306" y="446321"/>
                    <a:pt x="2144297" y="793455"/>
                    <a:pt x="1724139" y="2128013"/>
                  </a:cubicBezTo>
                  <a:cubicBezTo>
                    <a:pt x="1680747" y="2315338"/>
                    <a:pt x="405456" y="2362963"/>
                    <a:pt x="317614" y="2128013"/>
                  </a:cubicBezTo>
                  <a:cubicBezTo>
                    <a:pt x="-116303" y="1285580"/>
                    <a:pt x="-42219" y="589196"/>
                    <a:pt x="165214" y="346838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8"/>
            <p:cNvSpPr/>
            <p:nvPr/>
          </p:nvSpPr>
          <p:spPr>
            <a:xfrm>
              <a:off x="3470818" y="2377336"/>
              <a:ext cx="1186984" cy="717358"/>
            </a:xfrm>
            <a:custGeom>
              <a:avLst/>
              <a:gdLst>
                <a:gd name="connsiteX0" fmla="*/ 0 w 1303867"/>
                <a:gd name="connsiteY0" fmla="*/ 355600 h 711200"/>
                <a:gd name="connsiteX1" fmla="*/ 651934 w 1303867"/>
                <a:gd name="connsiteY1" fmla="*/ 0 h 711200"/>
                <a:gd name="connsiteX2" fmla="*/ 1303868 w 1303867"/>
                <a:gd name="connsiteY2" fmla="*/ 355600 h 711200"/>
                <a:gd name="connsiteX3" fmla="*/ 651934 w 1303867"/>
                <a:gd name="connsiteY3" fmla="*/ 711200 h 711200"/>
                <a:gd name="connsiteX4" fmla="*/ 0 w 1303867"/>
                <a:gd name="connsiteY4" fmla="*/ 355600 h 711200"/>
                <a:gd name="connsiteX0" fmla="*/ 0 w 1303868"/>
                <a:gd name="connsiteY0" fmla="*/ 360358 h 715958"/>
                <a:gd name="connsiteX1" fmla="*/ 651934 w 1303868"/>
                <a:gd name="connsiteY1" fmla="*/ 4758 h 715958"/>
                <a:gd name="connsiteX2" fmla="*/ 1303868 w 1303868"/>
                <a:gd name="connsiteY2" fmla="*/ 360358 h 715958"/>
                <a:gd name="connsiteX3" fmla="*/ 651934 w 1303868"/>
                <a:gd name="connsiteY3" fmla="*/ 715958 h 715958"/>
                <a:gd name="connsiteX4" fmla="*/ 0 w 1303868"/>
                <a:gd name="connsiteY4" fmla="*/ 360358 h 715958"/>
                <a:gd name="connsiteX0" fmla="*/ 0 w 1303868"/>
                <a:gd name="connsiteY0" fmla="*/ 360358 h 717358"/>
                <a:gd name="connsiteX1" fmla="*/ 651934 w 1303868"/>
                <a:gd name="connsiteY1" fmla="*/ 4758 h 717358"/>
                <a:gd name="connsiteX2" fmla="*/ 1303868 w 1303868"/>
                <a:gd name="connsiteY2" fmla="*/ 360358 h 717358"/>
                <a:gd name="connsiteX3" fmla="*/ 651934 w 1303868"/>
                <a:gd name="connsiteY3" fmla="*/ 715958 h 717358"/>
                <a:gd name="connsiteX4" fmla="*/ 0 w 1303868"/>
                <a:gd name="connsiteY4" fmla="*/ 360358 h 717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3868" h="717358">
                  <a:moveTo>
                    <a:pt x="0" y="360358"/>
                  </a:moveTo>
                  <a:cubicBezTo>
                    <a:pt x="0" y="163966"/>
                    <a:pt x="107731" y="-33342"/>
                    <a:pt x="651934" y="4758"/>
                  </a:cubicBezTo>
                  <a:cubicBezTo>
                    <a:pt x="1196137" y="42858"/>
                    <a:pt x="1303868" y="163966"/>
                    <a:pt x="1303868" y="360358"/>
                  </a:cubicBezTo>
                  <a:cubicBezTo>
                    <a:pt x="1303868" y="556750"/>
                    <a:pt x="1170737" y="696908"/>
                    <a:pt x="651934" y="715958"/>
                  </a:cubicBezTo>
                  <a:cubicBezTo>
                    <a:pt x="133131" y="735008"/>
                    <a:pt x="0" y="556750"/>
                    <a:pt x="0" y="360358"/>
                  </a:cubicBezTo>
                  <a:close/>
                </a:path>
              </a:pathLst>
            </a:custGeom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8"/>
            <p:cNvSpPr/>
            <p:nvPr/>
          </p:nvSpPr>
          <p:spPr>
            <a:xfrm>
              <a:off x="3638158" y="2419748"/>
              <a:ext cx="980755" cy="482931"/>
            </a:xfrm>
            <a:custGeom>
              <a:avLst/>
              <a:gdLst>
                <a:gd name="connsiteX0" fmla="*/ 0 w 1303867"/>
                <a:gd name="connsiteY0" fmla="*/ 355600 h 711200"/>
                <a:gd name="connsiteX1" fmla="*/ 651934 w 1303867"/>
                <a:gd name="connsiteY1" fmla="*/ 0 h 711200"/>
                <a:gd name="connsiteX2" fmla="*/ 1303868 w 1303867"/>
                <a:gd name="connsiteY2" fmla="*/ 355600 h 711200"/>
                <a:gd name="connsiteX3" fmla="*/ 651934 w 1303867"/>
                <a:gd name="connsiteY3" fmla="*/ 711200 h 711200"/>
                <a:gd name="connsiteX4" fmla="*/ 0 w 1303867"/>
                <a:gd name="connsiteY4" fmla="*/ 355600 h 711200"/>
                <a:gd name="connsiteX0" fmla="*/ 0 w 1303868"/>
                <a:gd name="connsiteY0" fmla="*/ 360358 h 715958"/>
                <a:gd name="connsiteX1" fmla="*/ 651934 w 1303868"/>
                <a:gd name="connsiteY1" fmla="*/ 4758 h 715958"/>
                <a:gd name="connsiteX2" fmla="*/ 1303868 w 1303868"/>
                <a:gd name="connsiteY2" fmla="*/ 360358 h 715958"/>
                <a:gd name="connsiteX3" fmla="*/ 651934 w 1303868"/>
                <a:gd name="connsiteY3" fmla="*/ 715958 h 715958"/>
                <a:gd name="connsiteX4" fmla="*/ 0 w 1303868"/>
                <a:gd name="connsiteY4" fmla="*/ 360358 h 715958"/>
                <a:gd name="connsiteX0" fmla="*/ 0 w 1303868"/>
                <a:gd name="connsiteY0" fmla="*/ 360358 h 717358"/>
                <a:gd name="connsiteX1" fmla="*/ 651934 w 1303868"/>
                <a:gd name="connsiteY1" fmla="*/ 4758 h 717358"/>
                <a:gd name="connsiteX2" fmla="*/ 1303868 w 1303868"/>
                <a:gd name="connsiteY2" fmla="*/ 360358 h 717358"/>
                <a:gd name="connsiteX3" fmla="*/ 651934 w 1303868"/>
                <a:gd name="connsiteY3" fmla="*/ 715958 h 717358"/>
                <a:gd name="connsiteX4" fmla="*/ 0 w 1303868"/>
                <a:gd name="connsiteY4" fmla="*/ 360358 h 717358"/>
                <a:gd name="connsiteX0" fmla="*/ 60393 w 1364261"/>
                <a:gd name="connsiteY0" fmla="*/ 364921 h 723970"/>
                <a:gd name="connsiteX1" fmla="*/ 712327 w 1364261"/>
                <a:gd name="connsiteY1" fmla="*/ 9321 h 723970"/>
                <a:gd name="connsiteX2" fmla="*/ 1364261 w 1364261"/>
                <a:gd name="connsiteY2" fmla="*/ 364921 h 723970"/>
                <a:gd name="connsiteX3" fmla="*/ 712327 w 1364261"/>
                <a:gd name="connsiteY3" fmla="*/ 720521 h 723970"/>
                <a:gd name="connsiteX4" fmla="*/ 60393 w 1364261"/>
                <a:gd name="connsiteY4" fmla="*/ 364921 h 723970"/>
                <a:gd name="connsiteX0" fmla="*/ 35438 w 1339306"/>
                <a:gd name="connsiteY0" fmla="*/ 364921 h 723969"/>
                <a:gd name="connsiteX1" fmla="*/ 687372 w 1339306"/>
                <a:gd name="connsiteY1" fmla="*/ 9321 h 723969"/>
                <a:gd name="connsiteX2" fmla="*/ 1339306 w 1339306"/>
                <a:gd name="connsiteY2" fmla="*/ 364921 h 723969"/>
                <a:gd name="connsiteX3" fmla="*/ 687372 w 1339306"/>
                <a:gd name="connsiteY3" fmla="*/ 720521 h 723969"/>
                <a:gd name="connsiteX4" fmla="*/ 35438 w 1339306"/>
                <a:gd name="connsiteY4" fmla="*/ 364921 h 723969"/>
                <a:gd name="connsiteX0" fmla="*/ 37441 w 1341309"/>
                <a:gd name="connsiteY0" fmla="*/ 362921 h 720952"/>
                <a:gd name="connsiteX1" fmla="*/ 689375 w 1341309"/>
                <a:gd name="connsiteY1" fmla="*/ 7321 h 720952"/>
                <a:gd name="connsiteX2" fmla="*/ 1341309 w 1341309"/>
                <a:gd name="connsiteY2" fmla="*/ 362921 h 720952"/>
                <a:gd name="connsiteX3" fmla="*/ 689375 w 1341309"/>
                <a:gd name="connsiteY3" fmla="*/ 718521 h 720952"/>
                <a:gd name="connsiteX4" fmla="*/ 37441 w 1341309"/>
                <a:gd name="connsiteY4" fmla="*/ 362921 h 720952"/>
                <a:gd name="connsiteX0" fmla="*/ 56117 w 1359985"/>
                <a:gd name="connsiteY0" fmla="*/ 366057 h 725773"/>
                <a:gd name="connsiteX1" fmla="*/ 708051 w 1359985"/>
                <a:gd name="connsiteY1" fmla="*/ 10457 h 725773"/>
                <a:gd name="connsiteX2" fmla="*/ 1359985 w 1359985"/>
                <a:gd name="connsiteY2" fmla="*/ 366057 h 725773"/>
                <a:gd name="connsiteX3" fmla="*/ 708051 w 1359985"/>
                <a:gd name="connsiteY3" fmla="*/ 721657 h 725773"/>
                <a:gd name="connsiteX4" fmla="*/ 56117 w 1359985"/>
                <a:gd name="connsiteY4" fmla="*/ 366057 h 725773"/>
                <a:gd name="connsiteX0" fmla="*/ 33451 w 1337319"/>
                <a:gd name="connsiteY0" fmla="*/ 365656 h 725130"/>
                <a:gd name="connsiteX1" fmla="*/ 685385 w 1337319"/>
                <a:gd name="connsiteY1" fmla="*/ 10056 h 725130"/>
                <a:gd name="connsiteX2" fmla="*/ 1337319 w 1337319"/>
                <a:gd name="connsiteY2" fmla="*/ 365656 h 725130"/>
                <a:gd name="connsiteX3" fmla="*/ 685385 w 1337319"/>
                <a:gd name="connsiteY3" fmla="*/ 721256 h 725130"/>
                <a:gd name="connsiteX4" fmla="*/ 33451 w 1337319"/>
                <a:gd name="connsiteY4" fmla="*/ 365656 h 725130"/>
                <a:gd name="connsiteX0" fmla="*/ 18535 w 1377287"/>
                <a:gd name="connsiteY0" fmla="*/ 355632 h 711237"/>
                <a:gd name="connsiteX1" fmla="*/ 670469 w 1377287"/>
                <a:gd name="connsiteY1" fmla="*/ 32 h 711237"/>
                <a:gd name="connsiteX2" fmla="*/ 1377286 w 1377287"/>
                <a:gd name="connsiteY2" fmla="*/ 361906 h 711237"/>
                <a:gd name="connsiteX3" fmla="*/ 670469 w 1377287"/>
                <a:gd name="connsiteY3" fmla="*/ 711232 h 711237"/>
                <a:gd name="connsiteX4" fmla="*/ 18535 w 1377287"/>
                <a:gd name="connsiteY4" fmla="*/ 355632 h 711237"/>
                <a:gd name="connsiteX0" fmla="*/ 18535 w 1377286"/>
                <a:gd name="connsiteY0" fmla="*/ 355632 h 711237"/>
                <a:gd name="connsiteX1" fmla="*/ 670469 w 1377286"/>
                <a:gd name="connsiteY1" fmla="*/ 32 h 711237"/>
                <a:gd name="connsiteX2" fmla="*/ 1377286 w 1377286"/>
                <a:gd name="connsiteY2" fmla="*/ 361906 h 711237"/>
                <a:gd name="connsiteX3" fmla="*/ 670469 w 1377286"/>
                <a:gd name="connsiteY3" fmla="*/ 711232 h 711237"/>
                <a:gd name="connsiteX4" fmla="*/ 18535 w 1377286"/>
                <a:gd name="connsiteY4" fmla="*/ 355632 h 711237"/>
                <a:gd name="connsiteX0" fmla="*/ 0 w 1358751"/>
                <a:gd name="connsiteY0" fmla="*/ 355604 h 711210"/>
                <a:gd name="connsiteX1" fmla="*/ 651934 w 1358751"/>
                <a:gd name="connsiteY1" fmla="*/ 4 h 711210"/>
                <a:gd name="connsiteX2" fmla="*/ 1358751 w 1358751"/>
                <a:gd name="connsiteY2" fmla="*/ 361878 h 711210"/>
                <a:gd name="connsiteX3" fmla="*/ 651935 w 1358751"/>
                <a:gd name="connsiteY3" fmla="*/ 711205 h 711210"/>
                <a:gd name="connsiteX4" fmla="*/ 0 w 1358751"/>
                <a:gd name="connsiteY4" fmla="*/ 355604 h 711210"/>
                <a:gd name="connsiteX0" fmla="*/ 0 w 1358751"/>
                <a:gd name="connsiteY0" fmla="*/ 355604 h 711210"/>
                <a:gd name="connsiteX1" fmla="*/ 651934 w 1358751"/>
                <a:gd name="connsiteY1" fmla="*/ 4 h 711210"/>
                <a:gd name="connsiteX2" fmla="*/ 1358751 w 1358751"/>
                <a:gd name="connsiteY2" fmla="*/ 361878 h 711210"/>
                <a:gd name="connsiteX3" fmla="*/ 651935 w 1358751"/>
                <a:gd name="connsiteY3" fmla="*/ 711205 h 711210"/>
                <a:gd name="connsiteX4" fmla="*/ 0 w 1358751"/>
                <a:gd name="connsiteY4" fmla="*/ 355604 h 711210"/>
                <a:gd name="connsiteX0" fmla="*/ 0 w 1358751"/>
                <a:gd name="connsiteY0" fmla="*/ 361636 h 717242"/>
                <a:gd name="connsiteX1" fmla="*/ 651934 w 1358751"/>
                <a:gd name="connsiteY1" fmla="*/ 6036 h 717242"/>
                <a:gd name="connsiteX2" fmla="*/ 1358751 w 1358751"/>
                <a:gd name="connsiteY2" fmla="*/ 367910 h 717242"/>
                <a:gd name="connsiteX3" fmla="*/ 651935 w 1358751"/>
                <a:gd name="connsiteY3" fmla="*/ 717237 h 717242"/>
                <a:gd name="connsiteX4" fmla="*/ 0 w 1358751"/>
                <a:gd name="connsiteY4" fmla="*/ 361636 h 717242"/>
                <a:gd name="connsiteX0" fmla="*/ 0 w 1353262"/>
                <a:gd name="connsiteY0" fmla="*/ 349341 h 711235"/>
                <a:gd name="connsiteX1" fmla="*/ 646445 w 1353262"/>
                <a:gd name="connsiteY1" fmla="*/ 14 h 711235"/>
                <a:gd name="connsiteX2" fmla="*/ 1353262 w 1353262"/>
                <a:gd name="connsiteY2" fmla="*/ 361888 h 711235"/>
                <a:gd name="connsiteX3" fmla="*/ 646446 w 1353262"/>
                <a:gd name="connsiteY3" fmla="*/ 711215 h 711235"/>
                <a:gd name="connsiteX4" fmla="*/ 0 w 1353262"/>
                <a:gd name="connsiteY4" fmla="*/ 349341 h 711235"/>
                <a:gd name="connsiteX0" fmla="*/ 43431 w 1396693"/>
                <a:gd name="connsiteY0" fmla="*/ 352994 h 715609"/>
                <a:gd name="connsiteX1" fmla="*/ 689876 w 1396693"/>
                <a:gd name="connsiteY1" fmla="*/ 3667 h 715609"/>
                <a:gd name="connsiteX2" fmla="*/ 1396693 w 1396693"/>
                <a:gd name="connsiteY2" fmla="*/ 365541 h 715609"/>
                <a:gd name="connsiteX3" fmla="*/ 689877 w 1396693"/>
                <a:gd name="connsiteY3" fmla="*/ 714868 h 715609"/>
                <a:gd name="connsiteX4" fmla="*/ 43431 w 1396693"/>
                <a:gd name="connsiteY4" fmla="*/ 352994 h 715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6693" h="715609">
                  <a:moveTo>
                    <a:pt x="43431" y="352994"/>
                  </a:moveTo>
                  <a:cubicBezTo>
                    <a:pt x="-170611" y="-54096"/>
                    <a:pt x="464332" y="1576"/>
                    <a:pt x="689876" y="3667"/>
                  </a:cubicBezTo>
                  <a:cubicBezTo>
                    <a:pt x="915420" y="5758"/>
                    <a:pt x="1385717" y="106419"/>
                    <a:pt x="1396693" y="365541"/>
                  </a:cubicBezTo>
                  <a:cubicBezTo>
                    <a:pt x="1396693" y="561933"/>
                    <a:pt x="915421" y="716959"/>
                    <a:pt x="689877" y="714868"/>
                  </a:cubicBezTo>
                  <a:cubicBezTo>
                    <a:pt x="464333" y="712777"/>
                    <a:pt x="257473" y="760084"/>
                    <a:pt x="43431" y="352994"/>
                  </a:cubicBezTo>
                  <a:close/>
                </a:path>
              </a:pathLst>
            </a:custGeom>
            <a:solidFill>
              <a:srgbClr val="75DBF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Terminator 21"/>
            <p:cNvSpPr/>
            <p:nvPr/>
          </p:nvSpPr>
          <p:spPr>
            <a:xfrm rot="389403">
              <a:off x="4108633" y="2516802"/>
              <a:ext cx="408507" cy="117153"/>
            </a:xfrm>
            <a:prstGeom prst="flowChartTerminator">
              <a:avLst/>
            </a:prstGeom>
            <a:solidFill>
              <a:srgbClr val="CDF0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1"/>
            <p:cNvSpPr/>
            <p:nvPr/>
          </p:nvSpPr>
          <p:spPr>
            <a:xfrm flipH="1">
              <a:off x="9673125" y="2777093"/>
              <a:ext cx="844303" cy="1600536"/>
            </a:xfrm>
            <a:custGeom>
              <a:avLst/>
              <a:gdLst>
                <a:gd name="connsiteX0" fmla="*/ 0 w 889000"/>
                <a:gd name="connsiteY0" fmla="*/ 0 h 1835338"/>
                <a:gd name="connsiteX1" fmla="*/ 889000 w 889000"/>
                <a:gd name="connsiteY1" fmla="*/ 0 h 1835338"/>
                <a:gd name="connsiteX2" fmla="*/ 889000 w 889000"/>
                <a:gd name="connsiteY2" fmla="*/ 1835338 h 1835338"/>
                <a:gd name="connsiteX3" fmla="*/ 0 w 889000"/>
                <a:gd name="connsiteY3" fmla="*/ 1835338 h 1835338"/>
                <a:gd name="connsiteX4" fmla="*/ 0 w 889000"/>
                <a:gd name="connsiteY4" fmla="*/ 0 h 1835338"/>
                <a:gd name="connsiteX0" fmla="*/ 0 w 889000"/>
                <a:gd name="connsiteY0" fmla="*/ 169333 h 2004671"/>
                <a:gd name="connsiteX1" fmla="*/ 889000 w 889000"/>
                <a:gd name="connsiteY1" fmla="*/ 169333 h 2004671"/>
                <a:gd name="connsiteX2" fmla="*/ 889000 w 889000"/>
                <a:gd name="connsiteY2" fmla="*/ 2004671 h 2004671"/>
                <a:gd name="connsiteX3" fmla="*/ 0 w 889000"/>
                <a:gd name="connsiteY3" fmla="*/ 2004671 h 2004671"/>
                <a:gd name="connsiteX4" fmla="*/ 0 w 889000"/>
                <a:gd name="connsiteY4" fmla="*/ 169333 h 2004671"/>
                <a:gd name="connsiteX0" fmla="*/ 0 w 889000"/>
                <a:gd name="connsiteY0" fmla="*/ 234836 h 2070174"/>
                <a:gd name="connsiteX1" fmla="*/ 889000 w 889000"/>
                <a:gd name="connsiteY1" fmla="*/ 234836 h 2070174"/>
                <a:gd name="connsiteX2" fmla="*/ 889000 w 889000"/>
                <a:gd name="connsiteY2" fmla="*/ 2070174 h 2070174"/>
                <a:gd name="connsiteX3" fmla="*/ 0 w 889000"/>
                <a:gd name="connsiteY3" fmla="*/ 2070174 h 2070174"/>
                <a:gd name="connsiteX4" fmla="*/ 0 w 889000"/>
                <a:gd name="connsiteY4" fmla="*/ 234836 h 2070174"/>
                <a:gd name="connsiteX0" fmla="*/ 0 w 889000"/>
                <a:gd name="connsiteY0" fmla="*/ 234836 h 2209403"/>
                <a:gd name="connsiteX1" fmla="*/ 889000 w 889000"/>
                <a:gd name="connsiteY1" fmla="*/ 234836 h 2209403"/>
                <a:gd name="connsiteX2" fmla="*/ 889000 w 889000"/>
                <a:gd name="connsiteY2" fmla="*/ 2070174 h 2209403"/>
                <a:gd name="connsiteX3" fmla="*/ 0 w 889000"/>
                <a:gd name="connsiteY3" fmla="*/ 2070174 h 2209403"/>
                <a:gd name="connsiteX4" fmla="*/ 0 w 889000"/>
                <a:gd name="connsiteY4" fmla="*/ 234836 h 2209403"/>
                <a:gd name="connsiteX0" fmla="*/ 0 w 889000"/>
                <a:gd name="connsiteY0" fmla="*/ 234836 h 2283476"/>
                <a:gd name="connsiteX1" fmla="*/ 889000 w 889000"/>
                <a:gd name="connsiteY1" fmla="*/ 234836 h 2283476"/>
                <a:gd name="connsiteX2" fmla="*/ 889000 w 889000"/>
                <a:gd name="connsiteY2" fmla="*/ 2070174 h 2283476"/>
                <a:gd name="connsiteX3" fmla="*/ 0 w 889000"/>
                <a:gd name="connsiteY3" fmla="*/ 2070174 h 2283476"/>
                <a:gd name="connsiteX4" fmla="*/ 0 w 889000"/>
                <a:gd name="connsiteY4" fmla="*/ 234836 h 2283476"/>
                <a:gd name="connsiteX0" fmla="*/ 66136 w 955136"/>
                <a:gd name="connsiteY0" fmla="*/ 234836 h 2283476"/>
                <a:gd name="connsiteX1" fmla="*/ 955136 w 955136"/>
                <a:gd name="connsiteY1" fmla="*/ 234836 h 2283476"/>
                <a:gd name="connsiteX2" fmla="*/ 955136 w 955136"/>
                <a:gd name="connsiteY2" fmla="*/ 2070174 h 2283476"/>
                <a:gd name="connsiteX3" fmla="*/ 66136 w 955136"/>
                <a:gd name="connsiteY3" fmla="*/ 2070174 h 2283476"/>
                <a:gd name="connsiteX4" fmla="*/ 66136 w 955136"/>
                <a:gd name="connsiteY4" fmla="*/ 234836 h 2283476"/>
                <a:gd name="connsiteX0" fmla="*/ 24802 w 913802"/>
                <a:gd name="connsiteY0" fmla="*/ 234836 h 2283476"/>
                <a:gd name="connsiteX1" fmla="*/ 913802 w 913802"/>
                <a:gd name="connsiteY1" fmla="*/ 234836 h 2283476"/>
                <a:gd name="connsiteX2" fmla="*/ 913802 w 913802"/>
                <a:gd name="connsiteY2" fmla="*/ 2070174 h 2283476"/>
                <a:gd name="connsiteX3" fmla="*/ 24802 w 913802"/>
                <a:gd name="connsiteY3" fmla="*/ 2070174 h 2283476"/>
                <a:gd name="connsiteX4" fmla="*/ 24802 w 913802"/>
                <a:gd name="connsiteY4" fmla="*/ 234836 h 2283476"/>
                <a:gd name="connsiteX0" fmla="*/ 49074 w 938074"/>
                <a:gd name="connsiteY0" fmla="*/ 234836 h 2283476"/>
                <a:gd name="connsiteX1" fmla="*/ 938074 w 938074"/>
                <a:gd name="connsiteY1" fmla="*/ 234836 h 2283476"/>
                <a:gd name="connsiteX2" fmla="*/ 938074 w 938074"/>
                <a:gd name="connsiteY2" fmla="*/ 2070174 h 2283476"/>
                <a:gd name="connsiteX3" fmla="*/ 49074 w 938074"/>
                <a:gd name="connsiteY3" fmla="*/ 2070174 h 2283476"/>
                <a:gd name="connsiteX4" fmla="*/ 49074 w 938074"/>
                <a:gd name="connsiteY4" fmla="*/ 234836 h 2283476"/>
                <a:gd name="connsiteX0" fmla="*/ 38444 w 927444"/>
                <a:gd name="connsiteY0" fmla="*/ 234836 h 2283476"/>
                <a:gd name="connsiteX1" fmla="*/ 927444 w 927444"/>
                <a:gd name="connsiteY1" fmla="*/ 234836 h 2283476"/>
                <a:gd name="connsiteX2" fmla="*/ 927444 w 927444"/>
                <a:gd name="connsiteY2" fmla="*/ 2070174 h 2283476"/>
                <a:gd name="connsiteX3" fmla="*/ 38444 w 927444"/>
                <a:gd name="connsiteY3" fmla="*/ 2070174 h 2283476"/>
                <a:gd name="connsiteX4" fmla="*/ 38444 w 927444"/>
                <a:gd name="connsiteY4" fmla="*/ 234836 h 228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444" h="2283476">
                  <a:moveTo>
                    <a:pt x="38444" y="234836"/>
                  </a:moveTo>
                  <a:cubicBezTo>
                    <a:pt x="292444" y="-146164"/>
                    <a:pt x="648044" y="-2230"/>
                    <a:pt x="927444" y="234836"/>
                  </a:cubicBezTo>
                  <a:lnTo>
                    <a:pt x="927444" y="2070174"/>
                  </a:lnTo>
                  <a:cubicBezTo>
                    <a:pt x="597244" y="2383440"/>
                    <a:pt x="216244" y="2324174"/>
                    <a:pt x="38444" y="2070174"/>
                  </a:cubicBezTo>
                  <a:cubicBezTo>
                    <a:pt x="-17359" y="1192651"/>
                    <a:pt x="-8058" y="749981"/>
                    <a:pt x="38444" y="234836"/>
                  </a:cubicBezTo>
                  <a:close/>
                </a:path>
              </a:pathLst>
            </a:custGeom>
            <a:solidFill>
              <a:srgbClr val="FFD966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1"/>
            <p:cNvSpPr/>
            <p:nvPr/>
          </p:nvSpPr>
          <p:spPr>
            <a:xfrm flipH="1">
              <a:off x="9719764" y="3094693"/>
              <a:ext cx="769950" cy="1253302"/>
            </a:xfrm>
            <a:custGeom>
              <a:avLst/>
              <a:gdLst>
                <a:gd name="connsiteX0" fmla="*/ 0 w 889000"/>
                <a:gd name="connsiteY0" fmla="*/ 0 h 1835338"/>
                <a:gd name="connsiteX1" fmla="*/ 889000 w 889000"/>
                <a:gd name="connsiteY1" fmla="*/ 0 h 1835338"/>
                <a:gd name="connsiteX2" fmla="*/ 889000 w 889000"/>
                <a:gd name="connsiteY2" fmla="*/ 1835338 h 1835338"/>
                <a:gd name="connsiteX3" fmla="*/ 0 w 889000"/>
                <a:gd name="connsiteY3" fmla="*/ 1835338 h 1835338"/>
                <a:gd name="connsiteX4" fmla="*/ 0 w 889000"/>
                <a:gd name="connsiteY4" fmla="*/ 0 h 1835338"/>
                <a:gd name="connsiteX0" fmla="*/ 0 w 889000"/>
                <a:gd name="connsiteY0" fmla="*/ 169333 h 2004671"/>
                <a:gd name="connsiteX1" fmla="*/ 889000 w 889000"/>
                <a:gd name="connsiteY1" fmla="*/ 169333 h 2004671"/>
                <a:gd name="connsiteX2" fmla="*/ 889000 w 889000"/>
                <a:gd name="connsiteY2" fmla="*/ 2004671 h 2004671"/>
                <a:gd name="connsiteX3" fmla="*/ 0 w 889000"/>
                <a:gd name="connsiteY3" fmla="*/ 2004671 h 2004671"/>
                <a:gd name="connsiteX4" fmla="*/ 0 w 889000"/>
                <a:gd name="connsiteY4" fmla="*/ 169333 h 2004671"/>
                <a:gd name="connsiteX0" fmla="*/ 0 w 889000"/>
                <a:gd name="connsiteY0" fmla="*/ 234836 h 2070174"/>
                <a:gd name="connsiteX1" fmla="*/ 889000 w 889000"/>
                <a:gd name="connsiteY1" fmla="*/ 234836 h 2070174"/>
                <a:gd name="connsiteX2" fmla="*/ 889000 w 889000"/>
                <a:gd name="connsiteY2" fmla="*/ 2070174 h 2070174"/>
                <a:gd name="connsiteX3" fmla="*/ 0 w 889000"/>
                <a:gd name="connsiteY3" fmla="*/ 2070174 h 2070174"/>
                <a:gd name="connsiteX4" fmla="*/ 0 w 889000"/>
                <a:gd name="connsiteY4" fmla="*/ 234836 h 2070174"/>
                <a:gd name="connsiteX0" fmla="*/ 0 w 889000"/>
                <a:gd name="connsiteY0" fmla="*/ 234836 h 2209403"/>
                <a:gd name="connsiteX1" fmla="*/ 889000 w 889000"/>
                <a:gd name="connsiteY1" fmla="*/ 234836 h 2209403"/>
                <a:gd name="connsiteX2" fmla="*/ 889000 w 889000"/>
                <a:gd name="connsiteY2" fmla="*/ 2070174 h 2209403"/>
                <a:gd name="connsiteX3" fmla="*/ 0 w 889000"/>
                <a:gd name="connsiteY3" fmla="*/ 2070174 h 2209403"/>
                <a:gd name="connsiteX4" fmla="*/ 0 w 889000"/>
                <a:gd name="connsiteY4" fmla="*/ 234836 h 2209403"/>
                <a:gd name="connsiteX0" fmla="*/ 0 w 889000"/>
                <a:gd name="connsiteY0" fmla="*/ 234836 h 2283476"/>
                <a:gd name="connsiteX1" fmla="*/ 889000 w 889000"/>
                <a:gd name="connsiteY1" fmla="*/ 234836 h 2283476"/>
                <a:gd name="connsiteX2" fmla="*/ 889000 w 889000"/>
                <a:gd name="connsiteY2" fmla="*/ 2070174 h 2283476"/>
                <a:gd name="connsiteX3" fmla="*/ 0 w 889000"/>
                <a:gd name="connsiteY3" fmla="*/ 2070174 h 2283476"/>
                <a:gd name="connsiteX4" fmla="*/ 0 w 889000"/>
                <a:gd name="connsiteY4" fmla="*/ 234836 h 2283476"/>
                <a:gd name="connsiteX0" fmla="*/ 40901 w 929901"/>
                <a:gd name="connsiteY0" fmla="*/ 234836 h 2283476"/>
                <a:gd name="connsiteX1" fmla="*/ 929901 w 929901"/>
                <a:gd name="connsiteY1" fmla="*/ 234836 h 2283476"/>
                <a:gd name="connsiteX2" fmla="*/ 929901 w 929901"/>
                <a:gd name="connsiteY2" fmla="*/ 2070174 h 2283476"/>
                <a:gd name="connsiteX3" fmla="*/ 40901 w 929901"/>
                <a:gd name="connsiteY3" fmla="*/ 2070174 h 2283476"/>
                <a:gd name="connsiteX4" fmla="*/ 40901 w 929901"/>
                <a:gd name="connsiteY4" fmla="*/ 234836 h 228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901" h="2283476">
                  <a:moveTo>
                    <a:pt x="40901" y="234836"/>
                  </a:moveTo>
                  <a:cubicBezTo>
                    <a:pt x="294901" y="-146164"/>
                    <a:pt x="650501" y="-2230"/>
                    <a:pt x="929901" y="234836"/>
                  </a:cubicBezTo>
                  <a:lnTo>
                    <a:pt x="929901" y="2070174"/>
                  </a:lnTo>
                  <a:cubicBezTo>
                    <a:pt x="599701" y="2383440"/>
                    <a:pt x="218701" y="2324174"/>
                    <a:pt x="40901" y="2070174"/>
                  </a:cubicBezTo>
                  <a:cubicBezTo>
                    <a:pt x="40901" y="1458395"/>
                    <a:pt x="-51129" y="676928"/>
                    <a:pt x="40901" y="234836"/>
                  </a:cubicBezTo>
                  <a:close/>
                </a:path>
              </a:pathLst>
            </a:custGeom>
            <a:solidFill>
              <a:srgbClr val="BF9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rot="5400000" flipH="1">
              <a:off x="7479117" y="2448540"/>
              <a:ext cx="3189542" cy="1939475"/>
            </a:xfrm>
            <a:custGeom>
              <a:avLst/>
              <a:gdLst>
                <a:gd name="connsiteX0" fmla="*/ 3021292 w 3021292"/>
                <a:gd name="connsiteY0" fmla="*/ 1065229 h 2130458"/>
                <a:gd name="connsiteX1" fmla="*/ 1510646 w 3021292"/>
                <a:gd name="connsiteY1" fmla="*/ 2130458 h 2130458"/>
                <a:gd name="connsiteX2" fmla="*/ 0 w 3021292"/>
                <a:gd name="connsiteY2" fmla="*/ 2130458 h 2130458"/>
                <a:gd name="connsiteX3" fmla="*/ 0 w 3021292"/>
                <a:gd name="connsiteY3" fmla="*/ 1267250 h 2130458"/>
                <a:gd name="connsiteX4" fmla="*/ 476247 w 3021292"/>
                <a:gd name="connsiteY4" fmla="*/ 1267250 h 2130458"/>
                <a:gd name="connsiteX5" fmla="*/ 476247 w 3021292"/>
                <a:gd name="connsiteY5" fmla="*/ 863208 h 2130458"/>
                <a:gd name="connsiteX6" fmla="*/ 0 w 3021292"/>
                <a:gd name="connsiteY6" fmla="*/ 863208 h 2130458"/>
                <a:gd name="connsiteX7" fmla="*/ 0 w 3021292"/>
                <a:gd name="connsiteY7" fmla="*/ 0 h 2130458"/>
                <a:gd name="connsiteX8" fmla="*/ 1510646 w 3021292"/>
                <a:gd name="connsiteY8" fmla="*/ 0 h 2130458"/>
                <a:gd name="connsiteX9" fmla="*/ 3021292 w 3021292"/>
                <a:gd name="connsiteY9" fmla="*/ 1065229 h 2130458"/>
                <a:gd name="connsiteX0" fmla="*/ 3137003 w 3137003"/>
                <a:gd name="connsiteY0" fmla="*/ 1065229 h 2130458"/>
                <a:gd name="connsiteX1" fmla="*/ 1626357 w 3137003"/>
                <a:gd name="connsiteY1" fmla="*/ 2130458 h 2130458"/>
                <a:gd name="connsiteX2" fmla="*/ 115711 w 3137003"/>
                <a:gd name="connsiteY2" fmla="*/ 2130458 h 2130458"/>
                <a:gd name="connsiteX3" fmla="*/ 115711 w 3137003"/>
                <a:gd name="connsiteY3" fmla="*/ 1267250 h 2130458"/>
                <a:gd name="connsiteX4" fmla="*/ 591958 w 3137003"/>
                <a:gd name="connsiteY4" fmla="*/ 1267250 h 2130458"/>
                <a:gd name="connsiteX5" fmla="*/ 591958 w 3137003"/>
                <a:gd name="connsiteY5" fmla="*/ 863208 h 2130458"/>
                <a:gd name="connsiteX6" fmla="*/ 115711 w 3137003"/>
                <a:gd name="connsiteY6" fmla="*/ 863208 h 2130458"/>
                <a:gd name="connsiteX7" fmla="*/ 115711 w 3137003"/>
                <a:gd name="connsiteY7" fmla="*/ 0 h 2130458"/>
                <a:gd name="connsiteX8" fmla="*/ 1626357 w 3137003"/>
                <a:gd name="connsiteY8" fmla="*/ 0 h 2130458"/>
                <a:gd name="connsiteX9" fmla="*/ 3137003 w 3137003"/>
                <a:gd name="connsiteY9" fmla="*/ 1065229 h 2130458"/>
                <a:gd name="connsiteX0" fmla="*/ 3187031 w 3187031"/>
                <a:gd name="connsiteY0" fmla="*/ 1065229 h 2130458"/>
                <a:gd name="connsiteX1" fmla="*/ 1676385 w 3187031"/>
                <a:gd name="connsiteY1" fmla="*/ 2130458 h 2130458"/>
                <a:gd name="connsiteX2" fmla="*/ 165739 w 3187031"/>
                <a:gd name="connsiteY2" fmla="*/ 2130458 h 2130458"/>
                <a:gd name="connsiteX3" fmla="*/ 165739 w 3187031"/>
                <a:gd name="connsiteY3" fmla="*/ 1267250 h 2130458"/>
                <a:gd name="connsiteX4" fmla="*/ 641986 w 3187031"/>
                <a:gd name="connsiteY4" fmla="*/ 1267250 h 2130458"/>
                <a:gd name="connsiteX5" fmla="*/ 641986 w 3187031"/>
                <a:gd name="connsiteY5" fmla="*/ 863208 h 2130458"/>
                <a:gd name="connsiteX6" fmla="*/ 165739 w 3187031"/>
                <a:gd name="connsiteY6" fmla="*/ 863208 h 2130458"/>
                <a:gd name="connsiteX7" fmla="*/ 165739 w 3187031"/>
                <a:gd name="connsiteY7" fmla="*/ 0 h 2130458"/>
                <a:gd name="connsiteX8" fmla="*/ 1676385 w 3187031"/>
                <a:gd name="connsiteY8" fmla="*/ 0 h 2130458"/>
                <a:gd name="connsiteX9" fmla="*/ 3187031 w 3187031"/>
                <a:gd name="connsiteY9" fmla="*/ 1065229 h 2130458"/>
                <a:gd name="connsiteX0" fmla="*/ 3187031 w 3187031"/>
                <a:gd name="connsiteY0" fmla="*/ 1065229 h 2130458"/>
                <a:gd name="connsiteX1" fmla="*/ 1676385 w 3187031"/>
                <a:gd name="connsiteY1" fmla="*/ 2130458 h 2130458"/>
                <a:gd name="connsiteX2" fmla="*/ 165739 w 3187031"/>
                <a:gd name="connsiteY2" fmla="*/ 2130458 h 2130458"/>
                <a:gd name="connsiteX3" fmla="*/ 165739 w 3187031"/>
                <a:gd name="connsiteY3" fmla="*/ 1267250 h 2130458"/>
                <a:gd name="connsiteX4" fmla="*/ 641986 w 3187031"/>
                <a:gd name="connsiteY4" fmla="*/ 1267250 h 2130458"/>
                <a:gd name="connsiteX5" fmla="*/ 641986 w 3187031"/>
                <a:gd name="connsiteY5" fmla="*/ 863208 h 2130458"/>
                <a:gd name="connsiteX6" fmla="*/ 165739 w 3187031"/>
                <a:gd name="connsiteY6" fmla="*/ 863208 h 2130458"/>
                <a:gd name="connsiteX7" fmla="*/ 165739 w 3187031"/>
                <a:gd name="connsiteY7" fmla="*/ 0 h 2130458"/>
                <a:gd name="connsiteX8" fmla="*/ 1676385 w 3187031"/>
                <a:gd name="connsiteY8" fmla="*/ 0 h 2130458"/>
                <a:gd name="connsiteX9" fmla="*/ 3187031 w 3187031"/>
                <a:gd name="connsiteY9" fmla="*/ 1065229 h 2130458"/>
                <a:gd name="connsiteX0" fmla="*/ 3187031 w 3187031"/>
                <a:gd name="connsiteY0" fmla="*/ 1065229 h 2130698"/>
                <a:gd name="connsiteX1" fmla="*/ 1676385 w 3187031"/>
                <a:gd name="connsiteY1" fmla="*/ 2130458 h 2130698"/>
                <a:gd name="connsiteX2" fmla="*/ 165739 w 3187031"/>
                <a:gd name="connsiteY2" fmla="*/ 2130458 h 2130698"/>
                <a:gd name="connsiteX3" fmla="*/ 165739 w 3187031"/>
                <a:gd name="connsiteY3" fmla="*/ 1267250 h 2130698"/>
                <a:gd name="connsiteX4" fmla="*/ 641986 w 3187031"/>
                <a:gd name="connsiteY4" fmla="*/ 1267250 h 2130698"/>
                <a:gd name="connsiteX5" fmla="*/ 641986 w 3187031"/>
                <a:gd name="connsiteY5" fmla="*/ 863208 h 2130698"/>
                <a:gd name="connsiteX6" fmla="*/ 165739 w 3187031"/>
                <a:gd name="connsiteY6" fmla="*/ 863208 h 2130698"/>
                <a:gd name="connsiteX7" fmla="*/ 165739 w 3187031"/>
                <a:gd name="connsiteY7" fmla="*/ 0 h 2130698"/>
                <a:gd name="connsiteX8" fmla="*/ 1676385 w 3187031"/>
                <a:gd name="connsiteY8" fmla="*/ 0 h 2130698"/>
                <a:gd name="connsiteX9" fmla="*/ 3187031 w 3187031"/>
                <a:gd name="connsiteY9" fmla="*/ 1065229 h 2130698"/>
                <a:gd name="connsiteX0" fmla="*/ 3187031 w 3187031"/>
                <a:gd name="connsiteY0" fmla="*/ 1065229 h 2130458"/>
                <a:gd name="connsiteX1" fmla="*/ 1676385 w 3187031"/>
                <a:gd name="connsiteY1" fmla="*/ 2130458 h 2130458"/>
                <a:gd name="connsiteX2" fmla="*/ 165739 w 3187031"/>
                <a:gd name="connsiteY2" fmla="*/ 2130458 h 2130458"/>
                <a:gd name="connsiteX3" fmla="*/ 165739 w 3187031"/>
                <a:gd name="connsiteY3" fmla="*/ 1267250 h 2130458"/>
                <a:gd name="connsiteX4" fmla="*/ 641986 w 3187031"/>
                <a:gd name="connsiteY4" fmla="*/ 1267250 h 2130458"/>
                <a:gd name="connsiteX5" fmla="*/ 641986 w 3187031"/>
                <a:gd name="connsiteY5" fmla="*/ 863208 h 2130458"/>
                <a:gd name="connsiteX6" fmla="*/ 165739 w 3187031"/>
                <a:gd name="connsiteY6" fmla="*/ 863208 h 2130458"/>
                <a:gd name="connsiteX7" fmla="*/ 165739 w 3187031"/>
                <a:gd name="connsiteY7" fmla="*/ 0 h 2130458"/>
                <a:gd name="connsiteX8" fmla="*/ 1676385 w 3187031"/>
                <a:gd name="connsiteY8" fmla="*/ 0 h 2130458"/>
                <a:gd name="connsiteX9" fmla="*/ 3187031 w 3187031"/>
                <a:gd name="connsiteY9" fmla="*/ 1065229 h 2130458"/>
                <a:gd name="connsiteX0" fmla="*/ 3187031 w 3187031"/>
                <a:gd name="connsiteY0" fmla="*/ 1065229 h 2130458"/>
                <a:gd name="connsiteX1" fmla="*/ 1676385 w 3187031"/>
                <a:gd name="connsiteY1" fmla="*/ 2130458 h 2130458"/>
                <a:gd name="connsiteX2" fmla="*/ 165739 w 3187031"/>
                <a:gd name="connsiteY2" fmla="*/ 2130458 h 2130458"/>
                <a:gd name="connsiteX3" fmla="*/ 165739 w 3187031"/>
                <a:gd name="connsiteY3" fmla="*/ 1267250 h 2130458"/>
                <a:gd name="connsiteX4" fmla="*/ 641986 w 3187031"/>
                <a:gd name="connsiteY4" fmla="*/ 1267250 h 2130458"/>
                <a:gd name="connsiteX5" fmla="*/ 641986 w 3187031"/>
                <a:gd name="connsiteY5" fmla="*/ 863208 h 2130458"/>
                <a:gd name="connsiteX6" fmla="*/ 165739 w 3187031"/>
                <a:gd name="connsiteY6" fmla="*/ 863208 h 2130458"/>
                <a:gd name="connsiteX7" fmla="*/ 165739 w 3187031"/>
                <a:gd name="connsiteY7" fmla="*/ 0 h 2130458"/>
                <a:gd name="connsiteX8" fmla="*/ 1676385 w 3187031"/>
                <a:gd name="connsiteY8" fmla="*/ 0 h 2130458"/>
                <a:gd name="connsiteX9" fmla="*/ 3187031 w 3187031"/>
                <a:gd name="connsiteY9" fmla="*/ 1065229 h 2130458"/>
                <a:gd name="connsiteX0" fmla="*/ 3187031 w 3187031"/>
                <a:gd name="connsiteY0" fmla="*/ 1065229 h 2130458"/>
                <a:gd name="connsiteX1" fmla="*/ 1676385 w 3187031"/>
                <a:gd name="connsiteY1" fmla="*/ 2130458 h 2130458"/>
                <a:gd name="connsiteX2" fmla="*/ 165739 w 3187031"/>
                <a:gd name="connsiteY2" fmla="*/ 2130458 h 2130458"/>
                <a:gd name="connsiteX3" fmla="*/ 165739 w 3187031"/>
                <a:gd name="connsiteY3" fmla="*/ 1267250 h 2130458"/>
                <a:gd name="connsiteX4" fmla="*/ 641986 w 3187031"/>
                <a:gd name="connsiteY4" fmla="*/ 1267250 h 2130458"/>
                <a:gd name="connsiteX5" fmla="*/ 641986 w 3187031"/>
                <a:gd name="connsiteY5" fmla="*/ 863208 h 2130458"/>
                <a:gd name="connsiteX6" fmla="*/ 165739 w 3187031"/>
                <a:gd name="connsiteY6" fmla="*/ 863208 h 2130458"/>
                <a:gd name="connsiteX7" fmla="*/ 165739 w 3187031"/>
                <a:gd name="connsiteY7" fmla="*/ 0 h 2130458"/>
                <a:gd name="connsiteX8" fmla="*/ 1676385 w 3187031"/>
                <a:gd name="connsiteY8" fmla="*/ 0 h 2130458"/>
                <a:gd name="connsiteX9" fmla="*/ 3187031 w 3187031"/>
                <a:gd name="connsiteY9" fmla="*/ 1065229 h 2130458"/>
                <a:gd name="connsiteX0" fmla="*/ 3187031 w 3187031"/>
                <a:gd name="connsiteY0" fmla="*/ 1065229 h 2130458"/>
                <a:gd name="connsiteX1" fmla="*/ 1676385 w 3187031"/>
                <a:gd name="connsiteY1" fmla="*/ 2130458 h 2130458"/>
                <a:gd name="connsiteX2" fmla="*/ 165739 w 3187031"/>
                <a:gd name="connsiteY2" fmla="*/ 2130458 h 2130458"/>
                <a:gd name="connsiteX3" fmla="*/ 165739 w 3187031"/>
                <a:gd name="connsiteY3" fmla="*/ 1267250 h 2130458"/>
                <a:gd name="connsiteX4" fmla="*/ 641986 w 3187031"/>
                <a:gd name="connsiteY4" fmla="*/ 1267250 h 2130458"/>
                <a:gd name="connsiteX5" fmla="*/ 641986 w 3187031"/>
                <a:gd name="connsiteY5" fmla="*/ 863208 h 2130458"/>
                <a:gd name="connsiteX6" fmla="*/ 165739 w 3187031"/>
                <a:gd name="connsiteY6" fmla="*/ 863208 h 2130458"/>
                <a:gd name="connsiteX7" fmla="*/ 165739 w 3187031"/>
                <a:gd name="connsiteY7" fmla="*/ 0 h 2130458"/>
                <a:gd name="connsiteX8" fmla="*/ 1676385 w 3187031"/>
                <a:gd name="connsiteY8" fmla="*/ 0 h 2130458"/>
                <a:gd name="connsiteX9" fmla="*/ 3187031 w 3187031"/>
                <a:gd name="connsiteY9" fmla="*/ 1065229 h 2130458"/>
                <a:gd name="connsiteX0" fmla="*/ 3187031 w 3189542"/>
                <a:gd name="connsiteY0" fmla="*/ 1065229 h 2130458"/>
                <a:gd name="connsiteX1" fmla="*/ 1676385 w 3189542"/>
                <a:gd name="connsiteY1" fmla="*/ 2130458 h 2130458"/>
                <a:gd name="connsiteX2" fmla="*/ 165739 w 3189542"/>
                <a:gd name="connsiteY2" fmla="*/ 2130458 h 2130458"/>
                <a:gd name="connsiteX3" fmla="*/ 165739 w 3189542"/>
                <a:gd name="connsiteY3" fmla="*/ 1267250 h 2130458"/>
                <a:gd name="connsiteX4" fmla="*/ 641986 w 3189542"/>
                <a:gd name="connsiteY4" fmla="*/ 1267250 h 2130458"/>
                <a:gd name="connsiteX5" fmla="*/ 641986 w 3189542"/>
                <a:gd name="connsiteY5" fmla="*/ 863208 h 2130458"/>
                <a:gd name="connsiteX6" fmla="*/ 165739 w 3189542"/>
                <a:gd name="connsiteY6" fmla="*/ 863208 h 2130458"/>
                <a:gd name="connsiteX7" fmla="*/ 165739 w 3189542"/>
                <a:gd name="connsiteY7" fmla="*/ 0 h 2130458"/>
                <a:gd name="connsiteX8" fmla="*/ 1676385 w 3189542"/>
                <a:gd name="connsiteY8" fmla="*/ 0 h 2130458"/>
                <a:gd name="connsiteX9" fmla="*/ 3187031 w 3189542"/>
                <a:gd name="connsiteY9" fmla="*/ 1065229 h 2130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89542" h="2130458">
                  <a:moveTo>
                    <a:pt x="3187031" y="1065229"/>
                  </a:moveTo>
                  <a:cubicBezTo>
                    <a:pt x="3136233" y="1799592"/>
                    <a:pt x="2510692" y="2130458"/>
                    <a:pt x="1676385" y="2130458"/>
                  </a:cubicBezTo>
                  <a:lnTo>
                    <a:pt x="165739" y="2130458"/>
                  </a:lnTo>
                  <a:cubicBezTo>
                    <a:pt x="19689" y="2128478"/>
                    <a:pt x="-43812" y="1250189"/>
                    <a:pt x="165739" y="1267250"/>
                  </a:cubicBezTo>
                  <a:lnTo>
                    <a:pt x="641986" y="1267250"/>
                  </a:lnTo>
                  <a:cubicBezTo>
                    <a:pt x="620819" y="1162205"/>
                    <a:pt x="614469" y="1042345"/>
                    <a:pt x="641986" y="863208"/>
                  </a:cubicBezTo>
                  <a:lnTo>
                    <a:pt x="165739" y="863208"/>
                  </a:lnTo>
                  <a:cubicBezTo>
                    <a:pt x="-94611" y="854872"/>
                    <a:pt x="-12062" y="14689"/>
                    <a:pt x="165739" y="0"/>
                  </a:cubicBezTo>
                  <a:lnTo>
                    <a:pt x="1676385" y="0"/>
                  </a:lnTo>
                  <a:cubicBezTo>
                    <a:pt x="2510692" y="0"/>
                    <a:pt x="3237829" y="330866"/>
                    <a:pt x="3187031" y="1065229"/>
                  </a:cubicBezTo>
                  <a:close/>
                </a:path>
              </a:pathLst>
            </a:custGeom>
            <a:solidFill>
              <a:srgbClr val="BF9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7"/>
            <p:cNvSpPr/>
            <p:nvPr/>
          </p:nvSpPr>
          <p:spPr>
            <a:xfrm flipH="1">
              <a:off x="8170644" y="1865922"/>
              <a:ext cx="1716913" cy="2286866"/>
            </a:xfrm>
            <a:custGeom>
              <a:avLst/>
              <a:gdLst>
                <a:gd name="connsiteX0" fmla="*/ 0 w 1397000"/>
                <a:gd name="connsiteY0" fmla="*/ 0 h 1746250"/>
                <a:gd name="connsiteX1" fmla="*/ 1397000 w 1397000"/>
                <a:gd name="connsiteY1" fmla="*/ 0 h 1746250"/>
                <a:gd name="connsiteX2" fmla="*/ 1397000 w 1397000"/>
                <a:gd name="connsiteY2" fmla="*/ 1746250 h 1746250"/>
                <a:gd name="connsiteX3" fmla="*/ 0 w 1397000"/>
                <a:gd name="connsiteY3" fmla="*/ 1746250 h 1746250"/>
                <a:gd name="connsiteX4" fmla="*/ 0 w 1397000"/>
                <a:gd name="connsiteY4" fmla="*/ 0 h 1746250"/>
                <a:gd name="connsiteX0" fmla="*/ 0 w 1397000"/>
                <a:gd name="connsiteY0" fmla="*/ 318911 h 2065161"/>
                <a:gd name="connsiteX1" fmla="*/ 1397000 w 1397000"/>
                <a:gd name="connsiteY1" fmla="*/ 318911 h 2065161"/>
                <a:gd name="connsiteX2" fmla="*/ 1397000 w 1397000"/>
                <a:gd name="connsiteY2" fmla="*/ 2065161 h 2065161"/>
                <a:gd name="connsiteX3" fmla="*/ 0 w 1397000"/>
                <a:gd name="connsiteY3" fmla="*/ 2065161 h 2065161"/>
                <a:gd name="connsiteX4" fmla="*/ 0 w 1397000"/>
                <a:gd name="connsiteY4" fmla="*/ 318911 h 2065161"/>
                <a:gd name="connsiteX0" fmla="*/ 1205 w 1398205"/>
                <a:gd name="connsiteY0" fmla="*/ 358034 h 2104284"/>
                <a:gd name="connsiteX1" fmla="*/ 1398205 w 1398205"/>
                <a:gd name="connsiteY1" fmla="*/ 358034 h 2104284"/>
                <a:gd name="connsiteX2" fmla="*/ 1398205 w 1398205"/>
                <a:gd name="connsiteY2" fmla="*/ 2104284 h 2104284"/>
                <a:gd name="connsiteX3" fmla="*/ 1205 w 1398205"/>
                <a:gd name="connsiteY3" fmla="*/ 2104284 h 2104284"/>
                <a:gd name="connsiteX4" fmla="*/ 1205 w 1398205"/>
                <a:gd name="connsiteY4" fmla="*/ 358034 h 2104284"/>
                <a:gd name="connsiteX0" fmla="*/ 1019 w 1398019"/>
                <a:gd name="connsiteY0" fmla="*/ 334308 h 2080558"/>
                <a:gd name="connsiteX1" fmla="*/ 1398019 w 1398019"/>
                <a:gd name="connsiteY1" fmla="*/ 334308 h 2080558"/>
                <a:gd name="connsiteX2" fmla="*/ 1398019 w 1398019"/>
                <a:gd name="connsiteY2" fmla="*/ 2080558 h 2080558"/>
                <a:gd name="connsiteX3" fmla="*/ 1019 w 1398019"/>
                <a:gd name="connsiteY3" fmla="*/ 2080558 h 2080558"/>
                <a:gd name="connsiteX4" fmla="*/ 1019 w 1398019"/>
                <a:gd name="connsiteY4" fmla="*/ 334308 h 2080558"/>
                <a:gd name="connsiteX0" fmla="*/ 852 w 1397852"/>
                <a:gd name="connsiteY0" fmla="*/ 356166 h 2102416"/>
                <a:gd name="connsiteX1" fmla="*/ 1397852 w 1397852"/>
                <a:gd name="connsiteY1" fmla="*/ 356166 h 2102416"/>
                <a:gd name="connsiteX2" fmla="*/ 1397852 w 1397852"/>
                <a:gd name="connsiteY2" fmla="*/ 2102416 h 2102416"/>
                <a:gd name="connsiteX3" fmla="*/ 852 w 1397852"/>
                <a:gd name="connsiteY3" fmla="*/ 2102416 h 2102416"/>
                <a:gd name="connsiteX4" fmla="*/ 852 w 1397852"/>
                <a:gd name="connsiteY4" fmla="*/ 356166 h 2102416"/>
                <a:gd name="connsiteX0" fmla="*/ 46 w 1397046"/>
                <a:gd name="connsiteY0" fmla="*/ 359819 h 2106069"/>
                <a:gd name="connsiteX1" fmla="*/ 1397046 w 1397046"/>
                <a:gd name="connsiteY1" fmla="*/ 359819 h 2106069"/>
                <a:gd name="connsiteX2" fmla="*/ 1397046 w 1397046"/>
                <a:gd name="connsiteY2" fmla="*/ 2106069 h 2106069"/>
                <a:gd name="connsiteX3" fmla="*/ 46 w 1397046"/>
                <a:gd name="connsiteY3" fmla="*/ 2106069 h 2106069"/>
                <a:gd name="connsiteX4" fmla="*/ 46 w 1397046"/>
                <a:gd name="connsiteY4" fmla="*/ 359819 h 2106069"/>
                <a:gd name="connsiteX0" fmla="*/ 46 w 1397046"/>
                <a:gd name="connsiteY0" fmla="*/ 359819 h 2115594"/>
                <a:gd name="connsiteX1" fmla="*/ 1397046 w 1397046"/>
                <a:gd name="connsiteY1" fmla="*/ 359819 h 2115594"/>
                <a:gd name="connsiteX2" fmla="*/ 1397046 w 1397046"/>
                <a:gd name="connsiteY2" fmla="*/ 2106069 h 2115594"/>
                <a:gd name="connsiteX3" fmla="*/ 130221 w 1397046"/>
                <a:gd name="connsiteY3" fmla="*/ 2115594 h 2115594"/>
                <a:gd name="connsiteX4" fmla="*/ 46 w 1397046"/>
                <a:gd name="connsiteY4" fmla="*/ 359819 h 2115594"/>
                <a:gd name="connsiteX0" fmla="*/ 46 w 1536746"/>
                <a:gd name="connsiteY0" fmla="*/ 359819 h 2115594"/>
                <a:gd name="connsiteX1" fmla="*/ 1397046 w 1536746"/>
                <a:gd name="connsiteY1" fmla="*/ 359819 h 2115594"/>
                <a:gd name="connsiteX2" fmla="*/ 1536746 w 1536746"/>
                <a:gd name="connsiteY2" fmla="*/ 2115594 h 2115594"/>
                <a:gd name="connsiteX3" fmla="*/ 130221 w 1536746"/>
                <a:gd name="connsiteY3" fmla="*/ 2115594 h 2115594"/>
                <a:gd name="connsiteX4" fmla="*/ 46 w 1536746"/>
                <a:gd name="connsiteY4" fmla="*/ 359819 h 2115594"/>
                <a:gd name="connsiteX0" fmla="*/ 46 w 1700940"/>
                <a:gd name="connsiteY0" fmla="*/ 359819 h 2115594"/>
                <a:gd name="connsiteX1" fmla="*/ 1397046 w 1700940"/>
                <a:gd name="connsiteY1" fmla="*/ 359819 h 2115594"/>
                <a:gd name="connsiteX2" fmla="*/ 1536746 w 1700940"/>
                <a:gd name="connsiteY2" fmla="*/ 2115594 h 2115594"/>
                <a:gd name="connsiteX3" fmla="*/ 130221 w 1700940"/>
                <a:gd name="connsiteY3" fmla="*/ 2115594 h 2115594"/>
                <a:gd name="connsiteX4" fmla="*/ 46 w 1700940"/>
                <a:gd name="connsiteY4" fmla="*/ 359819 h 2115594"/>
                <a:gd name="connsiteX0" fmla="*/ 46 w 1695504"/>
                <a:gd name="connsiteY0" fmla="*/ 359819 h 2115594"/>
                <a:gd name="connsiteX1" fmla="*/ 1397046 w 1695504"/>
                <a:gd name="connsiteY1" fmla="*/ 359819 h 2115594"/>
                <a:gd name="connsiteX2" fmla="*/ 1536746 w 1695504"/>
                <a:gd name="connsiteY2" fmla="*/ 2115594 h 2115594"/>
                <a:gd name="connsiteX3" fmla="*/ 130221 w 1695504"/>
                <a:gd name="connsiteY3" fmla="*/ 2115594 h 2115594"/>
                <a:gd name="connsiteX4" fmla="*/ 46 w 1695504"/>
                <a:gd name="connsiteY4" fmla="*/ 359819 h 2115594"/>
                <a:gd name="connsiteX0" fmla="*/ 46 w 1698185"/>
                <a:gd name="connsiteY0" fmla="*/ 359819 h 2115594"/>
                <a:gd name="connsiteX1" fmla="*/ 1397046 w 1698185"/>
                <a:gd name="connsiteY1" fmla="*/ 359819 h 2115594"/>
                <a:gd name="connsiteX2" fmla="*/ 1536746 w 1698185"/>
                <a:gd name="connsiteY2" fmla="*/ 2115594 h 2115594"/>
                <a:gd name="connsiteX3" fmla="*/ 130221 w 1698185"/>
                <a:gd name="connsiteY3" fmla="*/ 2115594 h 2115594"/>
                <a:gd name="connsiteX4" fmla="*/ 46 w 1698185"/>
                <a:gd name="connsiteY4" fmla="*/ 359819 h 2115594"/>
                <a:gd name="connsiteX0" fmla="*/ 46 w 1696965"/>
                <a:gd name="connsiteY0" fmla="*/ 374321 h 2130096"/>
                <a:gd name="connsiteX1" fmla="*/ 1390696 w 1696965"/>
                <a:gd name="connsiteY1" fmla="*/ 352096 h 2130096"/>
                <a:gd name="connsiteX2" fmla="*/ 1536746 w 1696965"/>
                <a:gd name="connsiteY2" fmla="*/ 2130096 h 2130096"/>
                <a:gd name="connsiteX3" fmla="*/ 130221 w 1696965"/>
                <a:gd name="connsiteY3" fmla="*/ 2130096 h 2130096"/>
                <a:gd name="connsiteX4" fmla="*/ 46 w 1696965"/>
                <a:gd name="connsiteY4" fmla="*/ 374321 h 2130096"/>
                <a:gd name="connsiteX0" fmla="*/ 46 w 1698587"/>
                <a:gd name="connsiteY0" fmla="*/ 374321 h 2130096"/>
                <a:gd name="connsiteX1" fmla="*/ 1390696 w 1698587"/>
                <a:gd name="connsiteY1" fmla="*/ 352096 h 2130096"/>
                <a:gd name="connsiteX2" fmla="*/ 1536746 w 1698587"/>
                <a:gd name="connsiteY2" fmla="*/ 2130096 h 2130096"/>
                <a:gd name="connsiteX3" fmla="*/ 130221 w 1698587"/>
                <a:gd name="connsiteY3" fmla="*/ 2130096 h 2130096"/>
                <a:gd name="connsiteX4" fmla="*/ 46 w 1698587"/>
                <a:gd name="connsiteY4" fmla="*/ 374321 h 2130096"/>
                <a:gd name="connsiteX0" fmla="*/ 46 w 1698587"/>
                <a:gd name="connsiteY0" fmla="*/ 363293 h 2119068"/>
                <a:gd name="connsiteX1" fmla="*/ 1390696 w 1698587"/>
                <a:gd name="connsiteY1" fmla="*/ 341068 h 2119068"/>
                <a:gd name="connsiteX2" fmla="*/ 1536746 w 1698587"/>
                <a:gd name="connsiteY2" fmla="*/ 2119068 h 2119068"/>
                <a:gd name="connsiteX3" fmla="*/ 130221 w 1698587"/>
                <a:gd name="connsiteY3" fmla="*/ 2119068 h 2119068"/>
                <a:gd name="connsiteX4" fmla="*/ 46 w 1698587"/>
                <a:gd name="connsiteY4" fmla="*/ 363293 h 2119068"/>
                <a:gd name="connsiteX0" fmla="*/ 90630 w 1789171"/>
                <a:gd name="connsiteY0" fmla="*/ 363293 h 2119068"/>
                <a:gd name="connsiteX1" fmla="*/ 1481280 w 1789171"/>
                <a:gd name="connsiteY1" fmla="*/ 341068 h 2119068"/>
                <a:gd name="connsiteX2" fmla="*/ 1627330 w 1789171"/>
                <a:gd name="connsiteY2" fmla="*/ 2119068 h 2119068"/>
                <a:gd name="connsiteX3" fmla="*/ 220805 w 1789171"/>
                <a:gd name="connsiteY3" fmla="*/ 2119068 h 2119068"/>
                <a:gd name="connsiteX4" fmla="*/ 90630 w 1789171"/>
                <a:gd name="connsiteY4" fmla="*/ 363293 h 2119068"/>
                <a:gd name="connsiteX0" fmla="*/ 204313 w 1902854"/>
                <a:gd name="connsiteY0" fmla="*/ 363293 h 2119068"/>
                <a:gd name="connsiteX1" fmla="*/ 1594963 w 1902854"/>
                <a:gd name="connsiteY1" fmla="*/ 341068 h 2119068"/>
                <a:gd name="connsiteX2" fmla="*/ 1741013 w 1902854"/>
                <a:gd name="connsiteY2" fmla="*/ 2119068 h 2119068"/>
                <a:gd name="connsiteX3" fmla="*/ 334488 w 1902854"/>
                <a:gd name="connsiteY3" fmla="*/ 2119068 h 2119068"/>
                <a:gd name="connsiteX4" fmla="*/ 204313 w 1902854"/>
                <a:gd name="connsiteY4" fmla="*/ 363293 h 2119068"/>
                <a:gd name="connsiteX0" fmla="*/ 202910 w 1904626"/>
                <a:gd name="connsiteY0" fmla="*/ 361214 h 2120164"/>
                <a:gd name="connsiteX1" fmla="*/ 1596735 w 1904626"/>
                <a:gd name="connsiteY1" fmla="*/ 342164 h 2120164"/>
                <a:gd name="connsiteX2" fmla="*/ 1742785 w 1904626"/>
                <a:gd name="connsiteY2" fmla="*/ 2120164 h 2120164"/>
                <a:gd name="connsiteX3" fmla="*/ 336260 w 1904626"/>
                <a:gd name="connsiteY3" fmla="*/ 2120164 h 2120164"/>
                <a:gd name="connsiteX4" fmla="*/ 202910 w 1904626"/>
                <a:gd name="connsiteY4" fmla="*/ 361214 h 2120164"/>
                <a:gd name="connsiteX0" fmla="*/ 202910 w 1904626"/>
                <a:gd name="connsiteY0" fmla="*/ 361214 h 2120164"/>
                <a:gd name="connsiteX1" fmla="*/ 1596735 w 1904626"/>
                <a:gd name="connsiteY1" fmla="*/ 342164 h 2120164"/>
                <a:gd name="connsiteX2" fmla="*/ 1742785 w 1904626"/>
                <a:gd name="connsiteY2" fmla="*/ 2120164 h 2120164"/>
                <a:gd name="connsiteX3" fmla="*/ 336260 w 1904626"/>
                <a:gd name="connsiteY3" fmla="*/ 2120164 h 2120164"/>
                <a:gd name="connsiteX4" fmla="*/ 202910 w 1904626"/>
                <a:gd name="connsiteY4" fmla="*/ 361214 h 2120164"/>
                <a:gd name="connsiteX0" fmla="*/ 194719 w 1915485"/>
                <a:gd name="connsiteY0" fmla="*/ 346838 h 2128013"/>
                <a:gd name="connsiteX1" fmla="*/ 1607594 w 1915485"/>
                <a:gd name="connsiteY1" fmla="*/ 350013 h 2128013"/>
                <a:gd name="connsiteX2" fmla="*/ 1753644 w 1915485"/>
                <a:gd name="connsiteY2" fmla="*/ 2128013 h 2128013"/>
                <a:gd name="connsiteX3" fmla="*/ 347119 w 1915485"/>
                <a:gd name="connsiteY3" fmla="*/ 2128013 h 2128013"/>
                <a:gd name="connsiteX4" fmla="*/ 194719 w 1915485"/>
                <a:gd name="connsiteY4" fmla="*/ 346838 h 2128013"/>
                <a:gd name="connsiteX0" fmla="*/ 165214 w 1885980"/>
                <a:gd name="connsiteY0" fmla="*/ 346838 h 2128013"/>
                <a:gd name="connsiteX1" fmla="*/ 1578089 w 1885980"/>
                <a:gd name="connsiteY1" fmla="*/ 350013 h 2128013"/>
                <a:gd name="connsiteX2" fmla="*/ 1724139 w 1885980"/>
                <a:gd name="connsiteY2" fmla="*/ 2128013 h 2128013"/>
                <a:gd name="connsiteX3" fmla="*/ 317614 w 1885980"/>
                <a:gd name="connsiteY3" fmla="*/ 2128013 h 2128013"/>
                <a:gd name="connsiteX4" fmla="*/ 165214 w 1885980"/>
                <a:gd name="connsiteY4" fmla="*/ 346838 h 2128013"/>
                <a:gd name="connsiteX0" fmla="*/ 165214 w 1885980"/>
                <a:gd name="connsiteY0" fmla="*/ 346838 h 2232435"/>
                <a:gd name="connsiteX1" fmla="*/ 1578089 w 1885980"/>
                <a:gd name="connsiteY1" fmla="*/ 350013 h 2232435"/>
                <a:gd name="connsiteX2" fmla="*/ 1724139 w 1885980"/>
                <a:gd name="connsiteY2" fmla="*/ 2128013 h 2232435"/>
                <a:gd name="connsiteX3" fmla="*/ 317614 w 1885980"/>
                <a:gd name="connsiteY3" fmla="*/ 2128013 h 2232435"/>
                <a:gd name="connsiteX4" fmla="*/ 165214 w 1885980"/>
                <a:gd name="connsiteY4" fmla="*/ 346838 h 2232435"/>
                <a:gd name="connsiteX0" fmla="*/ 165214 w 1885980"/>
                <a:gd name="connsiteY0" fmla="*/ 346838 h 2286866"/>
                <a:gd name="connsiteX1" fmla="*/ 1578089 w 1885980"/>
                <a:gd name="connsiteY1" fmla="*/ 350013 h 2286866"/>
                <a:gd name="connsiteX2" fmla="*/ 1724139 w 1885980"/>
                <a:gd name="connsiteY2" fmla="*/ 2128013 h 2286866"/>
                <a:gd name="connsiteX3" fmla="*/ 317614 w 1885980"/>
                <a:gd name="connsiteY3" fmla="*/ 2128013 h 2286866"/>
                <a:gd name="connsiteX4" fmla="*/ 165214 w 1885980"/>
                <a:gd name="connsiteY4" fmla="*/ 346838 h 2286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980" h="2286866">
                  <a:moveTo>
                    <a:pt x="165214" y="346838"/>
                  </a:moveTo>
                  <a:cubicBezTo>
                    <a:pt x="303856" y="92838"/>
                    <a:pt x="1071147" y="-288162"/>
                    <a:pt x="1578089" y="350013"/>
                  </a:cubicBezTo>
                  <a:cubicBezTo>
                    <a:pt x="1618306" y="446321"/>
                    <a:pt x="2144297" y="793455"/>
                    <a:pt x="1724139" y="2128013"/>
                  </a:cubicBezTo>
                  <a:cubicBezTo>
                    <a:pt x="1680747" y="2315338"/>
                    <a:pt x="405456" y="2362963"/>
                    <a:pt x="317614" y="2128013"/>
                  </a:cubicBezTo>
                  <a:cubicBezTo>
                    <a:pt x="-116303" y="1285580"/>
                    <a:pt x="-42219" y="589196"/>
                    <a:pt x="165214" y="346838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8"/>
            <p:cNvSpPr/>
            <p:nvPr/>
          </p:nvSpPr>
          <p:spPr>
            <a:xfrm flipH="1">
              <a:off x="7928522" y="2377335"/>
              <a:ext cx="1186984" cy="717358"/>
            </a:xfrm>
            <a:custGeom>
              <a:avLst/>
              <a:gdLst>
                <a:gd name="connsiteX0" fmla="*/ 0 w 1303867"/>
                <a:gd name="connsiteY0" fmla="*/ 355600 h 711200"/>
                <a:gd name="connsiteX1" fmla="*/ 651934 w 1303867"/>
                <a:gd name="connsiteY1" fmla="*/ 0 h 711200"/>
                <a:gd name="connsiteX2" fmla="*/ 1303868 w 1303867"/>
                <a:gd name="connsiteY2" fmla="*/ 355600 h 711200"/>
                <a:gd name="connsiteX3" fmla="*/ 651934 w 1303867"/>
                <a:gd name="connsiteY3" fmla="*/ 711200 h 711200"/>
                <a:gd name="connsiteX4" fmla="*/ 0 w 1303867"/>
                <a:gd name="connsiteY4" fmla="*/ 355600 h 711200"/>
                <a:gd name="connsiteX0" fmla="*/ 0 w 1303868"/>
                <a:gd name="connsiteY0" fmla="*/ 360358 h 715958"/>
                <a:gd name="connsiteX1" fmla="*/ 651934 w 1303868"/>
                <a:gd name="connsiteY1" fmla="*/ 4758 h 715958"/>
                <a:gd name="connsiteX2" fmla="*/ 1303868 w 1303868"/>
                <a:gd name="connsiteY2" fmla="*/ 360358 h 715958"/>
                <a:gd name="connsiteX3" fmla="*/ 651934 w 1303868"/>
                <a:gd name="connsiteY3" fmla="*/ 715958 h 715958"/>
                <a:gd name="connsiteX4" fmla="*/ 0 w 1303868"/>
                <a:gd name="connsiteY4" fmla="*/ 360358 h 715958"/>
                <a:gd name="connsiteX0" fmla="*/ 0 w 1303868"/>
                <a:gd name="connsiteY0" fmla="*/ 360358 h 717358"/>
                <a:gd name="connsiteX1" fmla="*/ 651934 w 1303868"/>
                <a:gd name="connsiteY1" fmla="*/ 4758 h 717358"/>
                <a:gd name="connsiteX2" fmla="*/ 1303868 w 1303868"/>
                <a:gd name="connsiteY2" fmla="*/ 360358 h 717358"/>
                <a:gd name="connsiteX3" fmla="*/ 651934 w 1303868"/>
                <a:gd name="connsiteY3" fmla="*/ 715958 h 717358"/>
                <a:gd name="connsiteX4" fmla="*/ 0 w 1303868"/>
                <a:gd name="connsiteY4" fmla="*/ 360358 h 717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3868" h="717358">
                  <a:moveTo>
                    <a:pt x="0" y="360358"/>
                  </a:moveTo>
                  <a:cubicBezTo>
                    <a:pt x="0" y="163966"/>
                    <a:pt x="107731" y="-33342"/>
                    <a:pt x="651934" y="4758"/>
                  </a:cubicBezTo>
                  <a:cubicBezTo>
                    <a:pt x="1196137" y="42858"/>
                    <a:pt x="1303868" y="163966"/>
                    <a:pt x="1303868" y="360358"/>
                  </a:cubicBezTo>
                  <a:cubicBezTo>
                    <a:pt x="1303868" y="556750"/>
                    <a:pt x="1170737" y="696908"/>
                    <a:pt x="651934" y="715958"/>
                  </a:cubicBezTo>
                  <a:cubicBezTo>
                    <a:pt x="133131" y="735008"/>
                    <a:pt x="0" y="556750"/>
                    <a:pt x="0" y="360358"/>
                  </a:cubicBezTo>
                  <a:close/>
                </a:path>
              </a:pathLst>
            </a:custGeom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8"/>
            <p:cNvSpPr/>
            <p:nvPr/>
          </p:nvSpPr>
          <p:spPr>
            <a:xfrm flipH="1">
              <a:off x="7967411" y="2419747"/>
              <a:ext cx="980755" cy="482931"/>
            </a:xfrm>
            <a:custGeom>
              <a:avLst/>
              <a:gdLst>
                <a:gd name="connsiteX0" fmla="*/ 0 w 1303867"/>
                <a:gd name="connsiteY0" fmla="*/ 355600 h 711200"/>
                <a:gd name="connsiteX1" fmla="*/ 651934 w 1303867"/>
                <a:gd name="connsiteY1" fmla="*/ 0 h 711200"/>
                <a:gd name="connsiteX2" fmla="*/ 1303868 w 1303867"/>
                <a:gd name="connsiteY2" fmla="*/ 355600 h 711200"/>
                <a:gd name="connsiteX3" fmla="*/ 651934 w 1303867"/>
                <a:gd name="connsiteY3" fmla="*/ 711200 h 711200"/>
                <a:gd name="connsiteX4" fmla="*/ 0 w 1303867"/>
                <a:gd name="connsiteY4" fmla="*/ 355600 h 711200"/>
                <a:gd name="connsiteX0" fmla="*/ 0 w 1303868"/>
                <a:gd name="connsiteY0" fmla="*/ 360358 h 715958"/>
                <a:gd name="connsiteX1" fmla="*/ 651934 w 1303868"/>
                <a:gd name="connsiteY1" fmla="*/ 4758 h 715958"/>
                <a:gd name="connsiteX2" fmla="*/ 1303868 w 1303868"/>
                <a:gd name="connsiteY2" fmla="*/ 360358 h 715958"/>
                <a:gd name="connsiteX3" fmla="*/ 651934 w 1303868"/>
                <a:gd name="connsiteY3" fmla="*/ 715958 h 715958"/>
                <a:gd name="connsiteX4" fmla="*/ 0 w 1303868"/>
                <a:gd name="connsiteY4" fmla="*/ 360358 h 715958"/>
                <a:gd name="connsiteX0" fmla="*/ 0 w 1303868"/>
                <a:gd name="connsiteY0" fmla="*/ 360358 h 717358"/>
                <a:gd name="connsiteX1" fmla="*/ 651934 w 1303868"/>
                <a:gd name="connsiteY1" fmla="*/ 4758 h 717358"/>
                <a:gd name="connsiteX2" fmla="*/ 1303868 w 1303868"/>
                <a:gd name="connsiteY2" fmla="*/ 360358 h 717358"/>
                <a:gd name="connsiteX3" fmla="*/ 651934 w 1303868"/>
                <a:gd name="connsiteY3" fmla="*/ 715958 h 717358"/>
                <a:gd name="connsiteX4" fmla="*/ 0 w 1303868"/>
                <a:gd name="connsiteY4" fmla="*/ 360358 h 717358"/>
                <a:gd name="connsiteX0" fmla="*/ 60393 w 1364261"/>
                <a:gd name="connsiteY0" fmla="*/ 364921 h 723970"/>
                <a:gd name="connsiteX1" fmla="*/ 712327 w 1364261"/>
                <a:gd name="connsiteY1" fmla="*/ 9321 h 723970"/>
                <a:gd name="connsiteX2" fmla="*/ 1364261 w 1364261"/>
                <a:gd name="connsiteY2" fmla="*/ 364921 h 723970"/>
                <a:gd name="connsiteX3" fmla="*/ 712327 w 1364261"/>
                <a:gd name="connsiteY3" fmla="*/ 720521 h 723970"/>
                <a:gd name="connsiteX4" fmla="*/ 60393 w 1364261"/>
                <a:gd name="connsiteY4" fmla="*/ 364921 h 723970"/>
                <a:gd name="connsiteX0" fmla="*/ 35438 w 1339306"/>
                <a:gd name="connsiteY0" fmla="*/ 364921 h 723969"/>
                <a:gd name="connsiteX1" fmla="*/ 687372 w 1339306"/>
                <a:gd name="connsiteY1" fmla="*/ 9321 h 723969"/>
                <a:gd name="connsiteX2" fmla="*/ 1339306 w 1339306"/>
                <a:gd name="connsiteY2" fmla="*/ 364921 h 723969"/>
                <a:gd name="connsiteX3" fmla="*/ 687372 w 1339306"/>
                <a:gd name="connsiteY3" fmla="*/ 720521 h 723969"/>
                <a:gd name="connsiteX4" fmla="*/ 35438 w 1339306"/>
                <a:gd name="connsiteY4" fmla="*/ 364921 h 723969"/>
                <a:gd name="connsiteX0" fmla="*/ 37441 w 1341309"/>
                <a:gd name="connsiteY0" fmla="*/ 362921 h 720952"/>
                <a:gd name="connsiteX1" fmla="*/ 689375 w 1341309"/>
                <a:gd name="connsiteY1" fmla="*/ 7321 h 720952"/>
                <a:gd name="connsiteX2" fmla="*/ 1341309 w 1341309"/>
                <a:gd name="connsiteY2" fmla="*/ 362921 h 720952"/>
                <a:gd name="connsiteX3" fmla="*/ 689375 w 1341309"/>
                <a:gd name="connsiteY3" fmla="*/ 718521 h 720952"/>
                <a:gd name="connsiteX4" fmla="*/ 37441 w 1341309"/>
                <a:gd name="connsiteY4" fmla="*/ 362921 h 720952"/>
                <a:gd name="connsiteX0" fmla="*/ 56117 w 1359985"/>
                <a:gd name="connsiteY0" fmla="*/ 366057 h 725773"/>
                <a:gd name="connsiteX1" fmla="*/ 708051 w 1359985"/>
                <a:gd name="connsiteY1" fmla="*/ 10457 h 725773"/>
                <a:gd name="connsiteX2" fmla="*/ 1359985 w 1359985"/>
                <a:gd name="connsiteY2" fmla="*/ 366057 h 725773"/>
                <a:gd name="connsiteX3" fmla="*/ 708051 w 1359985"/>
                <a:gd name="connsiteY3" fmla="*/ 721657 h 725773"/>
                <a:gd name="connsiteX4" fmla="*/ 56117 w 1359985"/>
                <a:gd name="connsiteY4" fmla="*/ 366057 h 725773"/>
                <a:gd name="connsiteX0" fmla="*/ 33451 w 1337319"/>
                <a:gd name="connsiteY0" fmla="*/ 365656 h 725130"/>
                <a:gd name="connsiteX1" fmla="*/ 685385 w 1337319"/>
                <a:gd name="connsiteY1" fmla="*/ 10056 h 725130"/>
                <a:gd name="connsiteX2" fmla="*/ 1337319 w 1337319"/>
                <a:gd name="connsiteY2" fmla="*/ 365656 h 725130"/>
                <a:gd name="connsiteX3" fmla="*/ 685385 w 1337319"/>
                <a:gd name="connsiteY3" fmla="*/ 721256 h 725130"/>
                <a:gd name="connsiteX4" fmla="*/ 33451 w 1337319"/>
                <a:gd name="connsiteY4" fmla="*/ 365656 h 725130"/>
                <a:gd name="connsiteX0" fmla="*/ 18535 w 1377287"/>
                <a:gd name="connsiteY0" fmla="*/ 355632 h 711237"/>
                <a:gd name="connsiteX1" fmla="*/ 670469 w 1377287"/>
                <a:gd name="connsiteY1" fmla="*/ 32 h 711237"/>
                <a:gd name="connsiteX2" fmla="*/ 1377286 w 1377287"/>
                <a:gd name="connsiteY2" fmla="*/ 361906 h 711237"/>
                <a:gd name="connsiteX3" fmla="*/ 670469 w 1377287"/>
                <a:gd name="connsiteY3" fmla="*/ 711232 h 711237"/>
                <a:gd name="connsiteX4" fmla="*/ 18535 w 1377287"/>
                <a:gd name="connsiteY4" fmla="*/ 355632 h 711237"/>
                <a:gd name="connsiteX0" fmla="*/ 18535 w 1377286"/>
                <a:gd name="connsiteY0" fmla="*/ 355632 h 711237"/>
                <a:gd name="connsiteX1" fmla="*/ 670469 w 1377286"/>
                <a:gd name="connsiteY1" fmla="*/ 32 h 711237"/>
                <a:gd name="connsiteX2" fmla="*/ 1377286 w 1377286"/>
                <a:gd name="connsiteY2" fmla="*/ 361906 h 711237"/>
                <a:gd name="connsiteX3" fmla="*/ 670469 w 1377286"/>
                <a:gd name="connsiteY3" fmla="*/ 711232 h 711237"/>
                <a:gd name="connsiteX4" fmla="*/ 18535 w 1377286"/>
                <a:gd name="connsiteY4" fmla="*/ 355632 h 711237"/>
                <a:gd name="connsiteX0" fmla="*/ 0 w 1358751"/>
                <a:gd name="connsiteY0" fmla="*/ 355604 h 711210"/>
                <a:gd name="connsiteX1" fmla="*/ 651934 w 1358751"/>
                <a:gd name="connsiteY1" fmla="*/ 4 h 711210"/>
                <a:gd name="connsiteX2" fmla="*/ 1358751 w 1358751"/>
                <a:gd name="connsiteY2" fmla="*/ 361878 h 711210"/>
                <a:gd name="connsiteX3" fmla="*/ 651935 w 1358751"/>
                <a:gd name="connsiteY3" fmla="*/ 711205 h 711210"/>
                <a:gd name="connsiteX4" fmla="*/ 0 w 1358751"/>
                <a:gd name="connsiteY4" fmla="*/ 355604 h 711210"/>
                <a:gd name="connsiteX0" fmla="*/ 0 w 1358751"/>
                <a:gd name="connsiteY0" fmla="*/ 355604 h 711210"/>
                <a:gd name="connsiteX1" fmla="*/ 651934 w 1358751"/>
                <a:gd name="connsiteY1" fmla="*/ 4 h 711210"/>
                <a:gd name="connsiteX2" fmla="*/ 1358751 w 1358751"/>
                <a:gd name="connsiteY2" fmla="*/ 361878 h 711210"/>
                <a:gd name="connsiteX3" fmla="*/ 651935 w 1358751"/>
                <a:gd name="connsiteY3" fmla="*/ 711205 h 711210"/>
                <a:gd name="connsiteX4" fmla="*/ 0 w 1358751"/>
                <a:gd name="connsiteY4" fmla="*/ 355604 h 711210"/>
                <a:gd name="connsiteX0" fmla="*/ 0 w 1358751"/>
                <a:gd name="connsiteY0" fmla="*/ 361636 h 717242"/>
                <a:gd name="connsiteX1" fmla="*/ 651934 w 1358751"/>
                <a:gd name="connsiteY1" fmla="*/ 6036 h 717242"/>
                <a:gd name="connsiteX2" fmla="*/ 1358751 w 1358751"/>
                <a:gd name="connsiteY2" fmla="*/ 367910 h 717242"/>
                <a:gd name="connsiteX3" fmla="*/ 651935 w 1358751"/>
                <a:gd name="connsiteY3" fmla="*/ 717237 h 717242"/>
                <a:gd name="connsiteX4" fmla="*/ 0 w 1358751"/>
                <a:gd name="connsiteY4" fmla="*/ 361636 h 717242"/>
                <a:gd name="connsiteX0" fmla="*/ 0 w 1353262"/>
                <a:gd name="connsiteY0" fmla="*/ 349341 h 711235"/>
                <a:gd name="connsiteX1" fmla="*/ 646445 w 1353262"/>
                <a:gd name="connsiteY1" fmla="*/ 14 h 711235"/>
                <a:gd name="connsiteX2" fmla="*/ 1353262 w 1353262"/>
                <a:gd name="connsiteY2" fmla="*/ 361888 h 711235"/>
                <a:gd name="connsiteX3" fmla="*/ 646446 w 1353262"/>
                <a:gd name="connsiteY3" fmla="*/ 711215 h 711235"/>
                <a:gd name="connsiteX4" fmla="*/ 0 w 1353262"/>
                <a:gd name="connsiteY4" fmla="*/ 349341 h 711235"/>
                <a:gd name="connsiteX0" fmla="*/ 43431 w 1396693"/>
                <a:gd name="connsiteY0" fmla="*/ 352994 h 715609"/>
                <a:gd name="connsiteX1" fmla="*/ 689876 w 1396693"/>
                <a:gd name="connsiteY1" fmla="*/ 3667 h 715609"/>
                <a:gd name="connsiteX2" fmla="*/ 1396693 w 1396693"/>
                <a:gd name="connsiteY2" fmla="*/ 365541 h 715609"/>
                <a:gd name="connsiteX3" fmla="*/ 689877 w 1396693"/>
                <a:gd name="connsiteY3" fmla="*/ 714868 h 715609"/>
                <a:gd name="connsiteX4" fmla="*/ 43431 w 1396693"/>
                <a:gd name="connsiteY4" fmla="*/ 352994 h 715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6693" h="715609">
                  <a:moveTo>
                    <a:pt x="43431" y="352994"/>
                  </a:moveTo>
                  <a:cubicBezTo>
                    <a:pt x="-170611" y="-54096"/>
                    <a:pt x="464332" y="1576"/>
                    <a:pt x="689876" y="3667"/>
                  </a:cubicBezTo>
                  <a:cubicBezTo>
                    <a:pt x="915420" y="5758"/>
                    <a:pt x="1385717" y="106419"/>
                    <a:pt x="1396693" y="365541"/>
                  </a:cubicBezTo>
                  <a:cubicBezTo>
                    <a:pt x="1396693" y="561933"/>
                    <a:pt x="915421" y="716959"/>
                    <a:pt x="689877" y="714868"/>
                  </a:cubicBezTo>
                  <a:cubicBezTo>
                    <a:pt x="464333" y="712777"/>
                    <a:pt x="257473" y="760084"/>
                    <a:pt x="43431" y="352994"/>
                  </a:cubicBezTo>
                  <a:close/>
                </a:path>
              </a:pathLst>
            </a:custGeom>
            <a:solidFill>
              <a:srgbClr val="75DBF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Terminator 29"/>
            <p:cNvSpPr/>
            <p:nvPr/>
          </p:nvSpPr>
          <p:spPr>
            <a:xfrm rot="21210597" flipH="1">
              <a:off x="8069184" y="2516801"/>
              <a:ext cx="408507" cy="117153"/>
            </a:xfrm>
            <a:prstGeom prst="flowChartTerminator">
              <a:avLst/>
            </a:prstGeom>
            <a:solidFill>
              <a:srgbClr val="CDF0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 rot="3955740" flipH="1">
              <a:off x="3205484" y="938384"/>
              <a:ext cx="618554" cy="1068144"/>
            </a:xfrm>
            <a:custGeom>
              <a:avLst/>
              <a:gdLst>
                <a:gd name="connsiteX0" fmla="*/ 580775 w 618554"/>
                <a:gd name="connsiteY0" fmla="*/ 916285 h 1068144"/>
                <a:gd name="connsiteX1" fmla="*/ 456833 w 618554"/>
                <a:gd name="connsiteY1" fmla="*/ 739395 h 1068144"/>
                <a:gd name="connsiteX2" fmla="*/ 257844 w 618554"/>
                <a:gd name="connsiteY2" fmla="*/ 613409 h 1068144"/>
                <a:gd name="connsiteX3" fmla="*/ 203569 w 618554"/>
                <a:gd name="connsiteY3" fmla="*/ 602981 h 1068144"/>
                <a:gd name="connsiteX4" fmla="*/ 217567 w 618554"/>
                <a:gd name="connsiteY4" fmla="*/ 582001 h 1068144"/>
                <a:gd name="connsiteX5" fmla="*/ 265959 w 618554"/>
                <a:gd name="connsiteY5" fmla="*/ 328524 h 1068144"/>
                <a:gd name="connsiteX6" fmla="*/ 216916 w 618554"/>
                <a:gd name="connsiteY6" fmla="*/ 118176 h 1068144"/>
                <a:gd name="connsiteX7" fmla="*/ 132980 w 618554"/>
                <a:gd name="connsiteY7" fmla="*/ 36 h 1068144"/>
                <a:gd name="connsiteX8" fmla="*/ 0 w 618554"/>
                <a:gd name="connsiteY8" fmla="*/ 328524 h 1068144"/>
                <a:gd name="connsiteX9" fmla="*/ 38949 w 618554"/>
                <a:gd name="connsiteY9" fmla="*/ 560800 h 1068144"/>
                <a:gd name="connsiteX10" fmla="*/ 72293 w 618554"/>
                <a:gd name="connsiteY10" fmla="*/ 616333 h 1068144"/>
                <a:gd name="connsiteX11" fmla="*/ 2990 w 618554"/>
                <a:gd name="connsiteY11" fmla="*/ 647292 h 1068144"/>
                <a:gd name="connsiteX12" fmla="*/ 34548 w 618554"/>
                <a:gd name="connsiteY12" fmla="*/ 717936 h 1068144"/>
                <a:gd name="connsiteX13" fmla="*/ 110852 w 618554"/>
                <a:gd name="connsiteY13" fmla="*/ 683849 h 1068144"/>
                <a:gd name="connsiteX14" fmla="*/ 132352 w 618554"/>
                <a:gd name="connsiteY14" fmla="*/ 753478 h 1068144"/>
                <a:gd name="connsiteX15" fmla="*/ 279362 w 618554"/>
                <a:gd name="connsiteY15" fmla="*/ 937482 h 1068144"/>
                <a:gd name="connsiteX16" fmla="*/ 612756 w 618554"/>
                <a:gd name="connsiteY16" fmla="*/ 1057634 h 1068144"/>
                <a:gd name="connsiteX17" fmla="*/ 580775 w 618554"/>
                <a:gd name="connsiteY17" fmla="*/ 916285 h 106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18554" h="1068144">
                  <a:moveTo>
                    <a:pt x="580775" y="916285"/>
                  </a:moveTo>
                  <a:cubicBezTo>
                    <a:pt x="549543" y="849892"/>
                    <a:pt x="502985" y="777575"/>
                    <a:pt x="456833" y="739395"/>
                  </a:cubicBezTo>
                  <a:cubicBezTo>
                    <a:pt x="389272" y="678866"/>
                    <a:pt x="318176" y="635152"/>
                    <a:pt x="257844" y="613409"/>
                  </a:cubicBezTo>
                  <a:lnTo>
                    <a:pt x="203569" y="602981"/>
                  </a:lnTo>
                  <a:lnTo>
                    <a:pt x="217567" y="582001"/>
                  </a:lnTo>
                  <a:cubicBezTo>
                    <a:pt x="247122" y="521752"/>
                    <a:pt x="265960" y="430572"/>
                    <a:pt x="265959" y="328524"/>
                  </a:cubicBezTo>
                  <a:cubicBezTo>
                    <a:pt x="268319" y="268672"/>
                    <a:pt x="245525" y="185740"/>
                    <a:pt x="216916" y="118176"/>
                  </a:cubicBezTo>
                  <a:cubicBezTo>
                    <a:pt x="188307" y="50611"/>
                    <a:pt x="153882" y="-1585"/>
                    <a:pt x="132980" y="36"/>
                  </a:cubicBezTo>
                  <a:cubicBezTo>
                    <a:pt x="91175" y="3277"/>
                    <a:pt x="0" y="147104"/>
                    <a:pt x="0" y="328524"/>
                  </a:cubicBezTo>
                  <a:cubicBezTo>
                    <a:pt x="0" y="419233"/>
                    <a:pt x="14884" y="501355"/>
                    <a:pt x="38949" y="560800"/>
                  </a:cubicBezTo>
                  <a:lnTo>
                    <a:pt x="72293" y="616333"/>
                  </a:lnTo>
                  <a:lnTo>
                    <a:pt x="2990" y="647292"/>
                  </a:lnTo>
                  <a:lnTo>
                    <a:pt x="34548" y="717936"/>
                  </a:lnTo>
                  <a:lnTo>
                    <a:pt x="110852" y="683849"/>
                  </a:lnTo>
                  <a:lnTo>
                    <a:pt x="132352" y="753478"/>
                  </a:lnTo>
                  <a:cubicBezTo>
                    <a:pt x="160569" y="811068"/>
                    <a:pt x="211801" y="876952"/>
                    <a:pt x="279362" y="937482"/>
                  </a:cubicBezTo>
                  <a:cubicBezTo>
                    <a:pt x="414483" y="1058541"/>
                    <a:pt x="582446" y="1086608"/>
                    <a:pt x="612756" y="1057634"/>
                  </a:cubicBezTo>
                  <a:cubicBezTo>
                    <a:pt x="627911" y="1043148"/>
                    <a:pt x="612006" y="982678"/>
                    <a:pt x="580775" y="91628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2970663" y="1437448"/>
              <a:ext cx="435260" cy="203634"/>
              <a:chOff x="2720406" y="975435"/>
              <a:chExt cx="435260" cy="203634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2720406" y="975435"/>
                <a:ext cx="435260" cy="203634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2938036" y="975435"/>
                <a:ext cx="44526" cy="125043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2951559" y="1136653"/>
                <a:ext cx="107874" cy="37035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 flipH="1">
              <a:off x="3579189" y="1439163"/>
              <a:ext cx="435260" cy="203634"/>
              <a:chOff x="2720406" y="975435"/>
              <a:chExt cx="435260" cy="203634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2720406" y="975435"/>
                <a:ext cx="435260" cy="203634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2938036" y="975435"/>
                <a:ext cx="44526" cy="125043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2951559" y="1136653"/>
                <a:ext cx="107874" cy="37035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Freeform 61"/>
            <p:cNvSpPr/>
            <p:nvPr/>
          </p:nvSpPr>
          <p:spPr>
            <a:xfrm rot="329348">
              <a:off x="8363333" y="1611433"/>
              <a:ext cx="1588344" cy="681326"/>
            </a:xfrm>
            <a:custGeom>
              <a:avLst/>
              <a:gdLst>
                <a:gd name="connsiteX0" fmla="*/ 870320 w 1588344"/>
                <a:gd name="connsiteY0" fmla="*/ 0 h 681326"/>
                <a:gd name="connsiteX1" fmla="*/ 1122733 w 1588344"/>
                <a:gd name="connsiteY1" fmla="*/ 151716 h 681326"/>
                <a:gd name="connsiteX2" fmla="*/ 1110024 w 1588344"/>
                <a:gd name="connsiteY2" fmla="*/ 189552 h 681326"/>
                <a:gd name="connsiteX3" fmla="*/ 1134316 w 1588344"/>
                <a:gd name="connsiteY3" fmla="*/ 194063 h 681326"/>
                <a:gd name="connsiteX4" fmla="*/ 1573558 w 1588344"/>
                <a:gd name="connsiteY4" fmla="*/ 505373 h 681326"/>
                <a:gd name="connsiteX5" fmla="*/ 1115623 w 1588344"/>
                <a:gd name="connsiteY5" fmla="*/ 492389 h 681326"/>
                <a:gd name="connsiteX6" fmla="*/ 556837 w 1588344"/>
                <a:gd name="connsiteY6" fmla="*/ 498243 h 681326"/>
                <a:gd name="connsiteX7" fmla="*/ 4 w 1588344"/>
                <a:gd name="connsiteY7" fmla="*/ 656588 h 681326"/>
                <a:gd name="connsiteX8" fmla="*/ 605993 w 1588344"/>
                <a:gd name="connsiteY8" fmla="*/ 192681 h 681326"/>
                <a:gd name="connsiteX9" fmla="*/ 630409 w 1588344"/>
                <a:gd name="connsiteY9" fmla="*/ 188937 h 681326"/>
                <a:gd name="connsiteX10" fmla="*/ 617907 w 1588344"/>
                <a:gd name="connsiteY10" fmla="*/ 151716 h 681326"/>
                <a:gd name="connsiteX11" fmla="*/ 870320 w 1588344"/>
                <a:gd name="connsiteY11" fmla="*/ 0 h 68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88344" h="681326">
                  <a:moveTo>
                    <a:pt x="870320" y="0"/>
                  </a:moveTo>
                  <a:cubicBezTo>
                    <a:pt x="1009724" y="0"/>
                    <a:pt x="1122733" y="67926"/>
                    <a:pt x="1122733" y="151716"/>
                  </a:cubicBezTo>
                  <a:lnTo>
                    <a:pt x="1110024" y="189552"/>
                  </a:lnTo>
                  <a:lnTo>
                    <a:pt x="1134316" y="194063"/>
                  </a:lnTo>
                  <a:cubicBezTo>
                    <a:pt x="1322393" y="242242"/>
                    <a:pt x="1466838" y="348109"/>
                    <a:pt x="1573558" y="505373"/>
                  </a:cubicBezTo>
                  <a:cubicBezTo>
                    <a:pt x="1618960" y="602156"/>
                    <a:pt x="1584101" y="633290"/>
                    <a:pt x="1115623" y="492389"/>
                  </a:cubicBezTo>
                  <a:cubicBezTo>
                    <a:pt x="1268808" y="825338"/>
                    <a:pt x="1003076" y="646738"/>
                    <a:pt x="556837" y="498243"/>
                  </a:cubicBezTo>
                  <a:cubicBezTo>
                    <a:pt x="558598" y="469226"/>
                    <a:pt x="-1756" y="685604"/>
                    <a:pt x="4" y="656588"/>
                  </a:cubicBezTo>
                  <a:cubicBezTo>
                    <a:pt x="45854" y="445563"/>
                    <a:pt x="286544" y="260608"/>
                    <a:pt x="605993" y="192681"/>
                  </a:cubicBezTo>
                  <a:lnTo>
                    <a:pt x="630409" y="188937"/>
                  </a:lnTo>
                  <a:lnTo>
                    <a:pt x="617907" y="151716"/>
                  </a:lnTo>
                  <a:cubicBezTo>
                    <a:pt x="617907" y="67926"/>
                    <a:pt x="730916" y="0"/>
                    <a:pt x="870320" y="0"/>
                  </a:cubicBezTo>
                  <a:close/>
                </a:path>
              </a:pathLst>
            </a:custGeom>
            <a:solidFill>
              <a:srgbClr val="FAF0DD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 rot="329348">
              <a:off x="9013217" y="1649315"/>
              <a:ext cx="459954" cy="269836"/>
            </a:xfrm>
            <a:prstGeom prst="ellipse">
              <a:avLst/>
            </a:prstGeom>
            <a:solidFill>
              <a:srgbClr val="EB5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 rot="329348">
              <a:off x="9087015" y="1952619"/>
              <a:ext cx="809609" cy="340588"/>
            </a:xfrm>
            <a:custGeom>
              <a:avLst/>
              <a:gdLst>
                <a:gd name="connsiteX0" fmla="*/ 540967 w 820115"/>
                <a:gd name="connsiteY0" fmla="*/ 481 h 389720"/>
                <a:gd name="connsiteX1" fmla="*/ 586527 w 820115"/>
                <a:gd name="connsiteY1" fmla="*/ 0 h 389720"/>
                <a:gd name="connsiteX2" fmla="*/ 616217 w 820115"/>
                <a:gd name="connsiteY2" fmla="*/ 17205 h 389720"/>
                <a:gd name="connsiteX3" fmla="*/ 805329 w 820115"/>
                <a:gd name="connsiteY3" fmla="*/ 213767 h 389720"/>
                <a:gd name="connsiteX4" fmla="*/ 347394 w 820115"/>
                <a:gd name="connsiteY4" fmla="*/ 200783 h 389720"/>
                <a:gd name="connsiteX5" fmla="*/ 85718 w 820115"/>
                <a:gd name="connsiteY5" fmla="*/ 315190 h 389720"/>
                <a:gd name="connsiteX6" fmla="*/ 0 w 820115"/>
                <a:gd name="connsiteY6" fmla="*/ 282735 h 389720"/>
                <a:gd name="connsiteX7" fmla="*/ 40642 w 820115"/>
                <a:gd name="connsiteY7" fmla="*/ 232068 h 389720"/>
                <a:gd name="connsiteX8" fmla="*/ 540967 w 820115"/>
                <a:gd name="connsiteY8" fmla="*/ 481 h 389720"/>
                <a:gd name="connsiteX0" fmla="*/ 540967 w 820115"/>
                <a:gd name="connsiteY0" fmla="*/ 481 h 406395"/>
                <a:gd name="connsiteX1" fmla="*/ 586527 w 820115"/>
                <a:gd name="connsiteY1" fmla="*/ 0 h 406395"/>
                <a:gd name="connsiteX2" fmla="*/ 616217 w 820115"/>
                <a:gd name="connsiteY2" fmla="*/ 17205 h 406395"/>
                <a:gd name="connsiteX3" fmla="*/ 805329 w 820115"/>
                <a:gd name="connsiteY3" fmla="*/ 213767 h 406395"/>
                <a:gd name="connsiteX4" fmla="*/ 347394 w 820115"/>
                <a:gd name="connsiteY4" fmla="*/ 200783 h 406395"/>
                <a:gd name="connsiteX5" fmla="*/ 85718 w 820115"/>
                <a:gd name="connsiteY5" fmla="*/ 315190 h 406395"/>
                <a:gd name="connsiteX6" fmla="*/ 0 w 820115"/>
                <a:gd name="connsiteY6" fmla="*/ 282735 h 406395"/>
                <a:gd name="connsiteX7" fmla="*/ 40642 w 820115"/>
                <a:gd name="connsiteY7" fmla="*/ 232068 h 406395"/>
                <a:gd name="connsiteX8" fmla="*/ 540967 w 820115"/>
                <a:gd name="connsiteY8" fmla="*/ 481 h 406395"/>
                <a:gd name="connsiteX0" fmla="*/ 540967 w 818882"/>
                <a:gd name="connsiteY0" fmla="*/ 481 h 406023"/>
                <a:gd name="connsiteX1" fmla="*/ 586527 w 818882"/>
                <a:gd name="connsiteY1" fmla="*/ 0 h 406023"/>
                <a:gd name="connsiteX2" fmla="*/ 616217 w 818882"/>
                <a:gd name="connsiteY2" fmla="*/ 17205 h 406023"/>
                <a:gd name="connsiteX3" fmla="*/ 805329 w 818882"/>
                <a:gd name="connsiteY3" fmla="*/ 213767 h 406023"/>
                <a:gd name="connsiteX4" fmla="*/ 334435 w 818882"/>
                <a:gd name="connsiteY4" fmla="*/ 199816 h 406023"/>
                <a:gd name="connsiteX5" fmla="*/ 85718 w 818882"/>
                <a:gd name="connsiteY5" fmla="*/ 315190 h 406023"/>
                <a:gd name="connsiteX6" fmla="*/ 0 w 818882"/>
                <a:gd name="connsiteY6" fmla="*/ 282735 h 406023"/>
                <a:gd name="connsiteX7" fmla="*/ 40642 w 818882"/>
                <a:gd name="connsiteY7" fmla="*/ 232068 h 406023"/>
                <a:gd name="connsiteX8" fmla="*/ 540967 w 818882"/>
                <a:gd name="connsiteY8" fmla="*/ 481 h 406023"/>
                <a:gd name="connsiteX0" fmla="*/ 540967 w 818882"/>
                <a:gd name="connsiteY0" fmla="*/ 481 h 410040"/>
                <a:gd name="connsiteX1" fmla="*/ 586527 w 818882"/>
                <a:gd name="connsiteY1" fmla="*/ 0 h 410040"/>
                <a:gd name="connsiteX2" fmla="*/ 616217 w 818882"/>
                <a:gd name="connsiteY2" fmla="*/ 17205 h 410040"/>
                <a:gd name="connsiteX3" fmla="*/ 805329 w 818882"/>
                <a:gd name="connsiteY3" fmla="*/ 213767 h 410040"/>
                <a:gd name="connsiteX4" fmla="*/ 334435 w 818882"/>
                <a:gd name="connsiteY4" fmla="*/ 199816 h 410040"/>
                <a:gd name="connsiteX5" fmla="*/ 85718 w 818882"/>
                <a:gd name="connsiteY5" fmla="*/ 315190 h 410040"/>
                <a:gd name="connsiteX6" fmla="*/ 0 w 818882"/>
                <a:gd name="connsiteY6" fmla="*/ 282735 h 410040"/>
                <a:gd name="connsiteX7" fmla="*/ 40642 w 818882"/>
                <a:gd name="connsiteY7" fmla="*/ 232068 h 410040"/>
                <a:gd name="connsiteX8" fmla="*/ 540967 w 818882"/>
                <a:gd name="connsiteY8" fmla="*/ 481 h 410040"/>
                <a:gd name="connsiteX0" fmla="*/ 540967 w 828454"/>
                <a:gd name="connsiteY0" fmla="*/ 481 h 410040"/>
                <a:gd name="connsiteX1" fmla="*/ 586527 w 828454"/>
                <a:gd name="connsiteY1" fmla="*/ 0 h 410040"/>
                <a:gd name="connsiteX2" fmla="*/ 616217 w 828454"/>
                <a:gd name="connsiteY2" fmla="*/ 17205 h 410040"/>
                <a:gd name="connsiteX3" fmla="*/ 805329 w 828454"/>
                <a:gd name="connsiteY3" fmla="*/ 213767 h 410040"/>
                <a:gd name="connsiteX4" fmla="*/ 334435 w 828454"/>
                <a:gd name="connsiteY4" fmla="*/ 199816 h 410040"/>
                <a:gd name="connsiteX5" fmla="*/ 85718 w 828454"/>
                <a:gd name="connsiteY5" fmla="*/ 315190 h 410040"/>
                <a:gd name="connsiteX6" fmla="*/ 0 w 828454"/>
                <a:gd name="connsiteY6" fmla="*/ 282735 h 410040"/>
                <a:gd name="connsiteX7" fmla="*/ 40642 w 828454"/>
                <a:gd name="connsiteY7" fmla="*/ 232068 h 410040"/>
                <a:gd name="connsiteX8" fmla="*/ 540967 w 828454"/>
                <a:gd name="connsiteY8" fmla="*/ 481 h 410040"/>
                <a:gd name="connsiteX0" fmla="*/ 540967 w 828454"/>
                <a:gd name="connsiteY0" fmla="*/ 481 h 410040"/>
                <a:gd name="connsiteX1" fmla="*/ 586527 w 828454"/>
                <a:gd name="connsiteY1" fmla="*/ 0 h 410040"/>
                <a:gd name="connsiteX2" fmla="*/ 616217 w 828454"/>
                <a:gd name="connsiteY2" fmla="*/ 17205 h 410040"/>
                <a:gd name="connsiteX3" fmla="*/ 805329 w 828454"/>
                <a:gd name="connsiteY3" fmla="*/ 213767 h 410040"/>
                <a:gd name="connsiteX4" fmla="*/ 334435 w 828454"/>
                <a:gd name="connsiteY4" fmla="*/ 199816 h 410040"/>
                <a:gd name="connsiteX5" fmla="*/ 85718 w 828454"/>
                <a:gd name="connsiteY5" fmla="*/ 315190 h 410040"/>
                <a:gd name="connsiteX6" fmla="*/ 0 w 828454"/>
                <a:gd name="connsiteY6" fmla="*/ 282735 h 410040"/>
                <a:gd name="connsiteX7" fmla="*/ 213281 w 828454"/>
                <a:gd name="connsiteY7" fmla="*/ 267207 h 410040"/>
                <a:gd name="connsiteX8" fmla="*/ 540967 w 828454"/>
                <a:gd name="connsiteY8" fmla="*/ 481 h 410040"/>
                <a:gd name="connsiteX0" fmla="*/ 540967 w 828454"/>
                <a:gd name="connsiteY0" fmla="*/ 481 h 410040"/>
                <a:gd name="connsiteX1" fmla="*/ 586527 w 828454"/>
                <a:gd name="connsiteY1" fmla="*/ 0 h 410040"/>
                <a:gd name="connsiteX2" fmla="*/ 616217 w 828454"/>
                <a:gd name="connsiteY2" fmla="*/ 17205 h 410040"/>
                <a:gd name="connsiteX3" fmla="*/ 805329 w 828454"/>
                <a:gd name="connsiteY3" fmla="*/ 213767 h 410040"/>
                <a:gd name="connsiteX4" fmla="*/ 334435 w 828454"/>
                <a:gd name="connsiteY4" fmla="*/ 199816 h 410040"/>
                <a:gd name="connsiteX5" fmla="*/ 85718 w 828454"/>
                <a:gd name="connsiteY5" fmla="*/ 315190 h 410040"/>
                <a:gd name="connsiteX6" fmla="*/ 0 w 828454"/>
                <a:gd name="connsiteY6" fmla="*/ 282735 h 410040"/>
                <a:gd name="connsiteX7" fmla="*/ 213281 w 828454"/>
                <a:gd name="connsiteY7" fmla="*/ 267207 h 410040"/>
                <a:gd name="connsiteX8" fmla="*/ 540967 w 828454"/>
                <a:gd name="connsiteY8" fmla="*/ 481 h 410040"/>
                <a:gd name="connsiteX0" fmla="*/ 588546 w 828454"/>
                <a:gd name="connsiteY0" fmla="*/ 124463 h 410040"/>
                <a:gd name="connsiteX1" fmla="*/ 586527 w 828454"/>
                <a:gd name="connsiteY1" fmla="*/ 0 h 410040"/>
                <a:gd name="connsiteX2" fmla="*/ 616217 w 828454"/>
                <a:gd name="connsiteY2" fmla="*/ 17205 h 410040"/>
                <a:gd name="connsiteX3" fmla="*/ 805329 w 828454"/>
                <a:gd name="connsiteY3" fmla="*/ 213767 h 410040"/>
                <a:gd name="connsiteX4" fmla="*/ 334435 w 828454"/>
                <a:gd name="connsiteY4" fmla="*/ 199816 h 410040"/>
                <a:gd name="connsiteX5" fmla="*/ 85718 w 828454"/>
                <a:gd name="connsiteY5" fmla="*/ 315190 h 410040"/>
                <a:gd name="connsiteX6" fmla="*/ 0 w 828454"/>
                <a:gd name="connsiteY6" fmla="*/ 282735 h 410040"/>
                <a:gd name="connsiteX7" fmla="*/ 213281 w 828454"/>
                <a:gd name="connsiteY7" fmla="*/ 267207 h 410040"/>
                <a:gd name="connsiteX8" fmla="*/ 588546 w 828454"/>
                <a:gd name="connsiteY8" fmla="*/ 124463 h 410040"/>
                <a:gd name="connsiteX0" fmla="*/ 610948 w 828454"/>
                <a:gd name="connsiteY0" fmla="*/ 158979 h 410040"/>
                <a:gd name="connsiteX1" fmla="*/ 586527 w 828454"/>
                <a:gd name="connsiteY1" fmla="*/ 0 h 410040"/>
                <a:gd name="connsiteX2" fmla="*/ 616217 w 828454"/>
                <a:gd name="connsiteY2" fmla="*/ 17205 h 410040"/>
                <a:gd name="connsiteX3" fmla="*/ 805329 w 828454"/>
                <a:gd name="connsiteY3" fmla="*/ 213767 h 410040"/>
                <a:gd name="connsiteX4" fmla="*/ 334435 w 828454"/>
                <a:gd name="connsiteY4" fmla="*/ 199816 h 410040"/>
                <a:gd name="connsiteX5" fmla="*/ 85718 w 828454"/>
                <a:gd name="connsiteY5" fmla="*/ 315190 h 410040"/>
                <a:gd name="connsiteX6" fmla="*/ 0 w 828454"/>
                <a:gd name="connsiteY6" fmla="*/ 282735 h 410040"/>
                <a:gd name="connsiteX7" fmla="*/ 213281 w 828454"/>
                <a:gd name="connsiteY7" fmla="*/ 267207 h 410040"/>
                <a:gd name="connsiteX8" fmla="*/ 610948 w 828454"/>
                <a:gd name="connsiteY8" fmla="*/ 158979 h 410040"/>
                <a:gd name="connsiteX0" fmla="*/ 610948 w 828454"/>
                <a:gd name="connsiteY0" fmla="*/ 158979 h 410040"/>
                <a:gd name="connsiteX1" fmla="*/ 586527 w 828454"/>
                <a:gd name="connsiteY1" fmla="*/ 0 h 410040"/>
                <a:gd name="connsiteX2" fmla="*/ 616217 w 828454"/>
                <a:gd name="connsiteY2" fmla="*/ 17205 h 410040"/>
                <a:gd name="connsiteX3" fmla="*/ 805329 w 828454"/>
                <a:gd name="connsiteY3" fmla="*/ 213767 h 410040"/>
                <a:gd name="connsiteX4" fmla="*/ 334435 w 828454"/>
                <a:gd name="connsiteY4" fmla="*/ 199816 h 410040"/>
                <a:gd name="connsiteX5" fmla="*/ 85718 w 828454"/>
                <a:gd name="connsiteY5" fmla="*/ 315190 h 410040"/>
                <a:gd name="connsiteX6" fmla="*/ 0 w 828454"/>
                <a:gd name="connsiteY6" fmla="*/ 282735 h 410040"/>
                <a:gd name="connsiteX7" fmla="*/ 213281 w 828454"/>
                <a:gd name="connsiteY7" fmla="*/ 267207 h 410040"/>
                <a:gd name="connsiteX8" fmla="*/ 610948 w 828454"/>
                <a:gd name="connsiteY8" fmla="*/ 158979 h 410040"/>
                <a:gd name="connsiteX0" fmla="*/ 610948 w 828454"/>
                <a:gd name="connsiteY0" fmla="*/ 158979 h 410040"/>
                <a:gd name="connsiteX1" fmla="*/ 586527 w 828454"/>
                <a:gd name="connsiteY1" fmla="*/ 0 h 410040"/>
                <a:gd name="connsiteX2" fmla="*/ 616217 w 828454"/>
                <a:gd name="connsiteY2" fmla="*/ 17205 h 410040"/>
                <a:gd name="connsiteX3" fmla="*/ 805329 w 828454"/>
                <a:gd name="connsiteY3" fmla="*/ 213767 h 410040"/>
                <a:gd name="connsiteX4" fmla="*/ 334435 w 828454"/>
                <a:gd name="connsiteY4" fmla="*/ 199816 h 410040"/>
                <a:gd name="connsiteX5" fmla="*/ 85718 w 828454"/>
                <a:gd name="connsiteY5" fmla="*/ 315190 h 410040"/>
                <a:gd name="connsiteX6" fmla="*/ 0 w 828454"/>
                <a:gd name="connsiteY6" fmla="*/ 282735 h 410040"/>
                <a:gd name="connsiteX7" fmla="*/ 213281 w 828454"/>
                <a:gd name="connsiteY7" fmla="*/ 267207 h 410040"/>
                <a:gd name="connsiteX8" fmla="*/ 610948 w 828454"/>
                <a:gd name="connsiteY8" fmla="*/ 158979 h 410040"/>
                <a:gd name="connsiteX0" fmla="*/ 610948 w 828454"/>
                <a:gd name="connsiteY0" fmla="*/ 158979 h 410040"/>
                <a:gd name="connsiteX1" fmla="*/ 586527 w 828454"/>
                <a:gd name="connsiteY1" fmla="*/ 0 h 410040"/>
                <a:gd name="connsiteX2" fmla="*/ 616217 w 828454"/>
                <a:gd name="connsiteY2" fmla="*/ 17205 h 410040"/>
                <a:gd name="connsiteX3" fmla="*/ 805329 w 828454"/>
                <a:gd name="connsiteY3" fmla="*/ 213767 h 410040"/>
                <a:gd name="connsiteX4" fmla="*/ 334435 w 828454"/>
                <a:gd name="connsiteY4" fmla="*/ 199816 h 410040"/>
                <a:gd name="connsiteX5" fmla="*/ 85718 w 828454"/>
                <a:gd name="connsiteY5" fmla="*/ 315190 h 410040"/>
                <a:gd name="connsiteX6" fmla="*/ 0 w 828454"/>
                <a:gd name="connsiteY6" fmla="*/ 282735 h 410040"/>
                <a:gd name="connsiteX7" fmla="*/ 213281 w 828454"/>
                <a:gd name="connsiteY7" fmla="*/ 267207 h 410040"/>
                <a:gd name="connsiteX8" fmla="*/ 610948 w 828454"/>
                <a:gd name="connsiteY8" fmla="*/ 158979 h 410040"/>
                <a:gd name="connsiteX0" fmla="*/ 610948 w 828454"/>
                <a:gd name="connsiteY0" fmla="*/ 158979 h 410040"/>
                <a:gd name="connsiteX1" fmla="*/ 586527 w 828454"/>
                <a:gd name="connsiteY1" fmla="*/ 0 h 410040"/>
                <a:gd name="connsiteX2" fmla="*/ 590912 w 828454"/>
                <a:gd name="connsiteY2" fmla="*/ 22116 h 410040"/>
                <a:gd name="connsiteX3" fmla="*/ 805329 w 828454"/>
                <a:gd name="connsiteY3" fmla="*/ 213767 h 410040"/>
                <a:gd name="connsiteX4" fmla="*/ 334435 w 828454"/>
                <a:gd name="connsiteY4" fmla="*/ 199816 h 410040"/>
                <a:gd name="connsiteX5" fmla="*/ 85718 w 828454"/>
                <a:gd name="connsiteY5" fmla="*/ 315190 h 410040"/>
                <a:gd name="connsiteX6" fmla="*/ 0 w 828454"/>
                <a:gd name="connsiteY6" fmla="*/ 282735 h 410040"/>
                <a:gd name="connsiteX7" fmla="*/ 213281 w 828454"/>
                <a:gd name="connsiteY7" fmla="*/ 267207 h 410040"/>
                <a:gd name="connsiteX8" fmla="*/ 610948 w 828454"/>
                <a:gd name="connsiteY8" fmla="*/ 158979 h 410040"/>
                <a:gd name="connsiteX0" fmla="*/ 610948 w 828454"/>
                <a:gd name="connsiteY0" fmla="*/ 158979 h 410040"/>
                <a:gd name="connsiteX1" fmla="*/ 586527 w 828454"/>
                <a:gd name="connsiteY1" fmla="*/ 0 h 410040"/>
                <a:gd name="connsiteX2" fmla="*/ 805329 w 828454"/>
                <a:gd name="connsiteY2" fmla="*/ 213767 h 410040"/>
                <a:gd name="connsiteX3" fmla="*/ 334435 w 828454"/>
                <a:gd name="connsiteY3" fmla="*/ 199816 h 410040"/>
                <a:gd name="connsiteX4" fmla="*/ 85718 w 828454"/>
                <a:gd name="connsiteY4" fmla="*/ 315190 h 410040"/>
                <a:gd name="connsiteX5" fmla="*/ 0 w 828454"/>
                <a:gd name="connsiteY5" fmla="*/ 282735 h 410040"/>
                <a:gd name="connsiteX6" fmla="*/ 213281 w 828454"/>
                <a:gd name="connsiteY6" fmla="*/ 267207 h 410040"/>
                <a:gd name="connsiteX7" fmla="*/ 610948 w 828454"/>
                <a:gd name="connsiteY7" fmla="*/ 158979 h 410040"/>
                <a:gd name="connsiteX0" fmla="*/ 610948 w 828454"/>
                <a:gd name="connsiteY0" fmla="*/ 140078 h 391139"/>
                <a:gd name="connsiteX1" fmla="*/ 581784 w 828454"/>
                <a:gd name="connsiteY1" fmla="*/ 0 h 391139"/>
                <a:gd name="connsiteX2" fmla="*/ 805329 w 828454"/>
                <a:gd name="connsiteY2" fmla="*/ 194866 h 391139"/>
                <a:gd name="connsiteX3" fmla="*/ 334435 w 828454"/>
                <a:gd name="connsiteY3" fmla="*/ 180915 h 391139"/>
                <a:gd name="connsiteX4" fmla="*/ 85718 w 828454"/>
                <a:gd name="connsiteY4" fmla="*/ 296289 h 391139"/>
                <a:gd name="connsiteX5" fmla="*/ 0 w 828454"/>
                <a:gd name="connsiteY5" fmla="*/ 263834 h 391139"/>
                <a:gd name="connsiteX6" fmla="*/ 213281 w 828454"/>
                <a:gd name="connsiteY6" fmla="*/ 248306 h 391139"/>
                <a:gd name="connsiteX7" fmla="*/ 610948 w 828454"/>
                <a:gd name="connsiteY7" fmla="*/ 140078 h 391139"/>
                <a:gd name="connsiteX0" fmla="*/ 610948 w 828454"/>
                <a:gd name="connsiteY0" fmla="*/ 134860 h 385921"/>
                <a:gd name="connsiteX1" fmla="*/ 575815 w 828454"/>
                <a:gd name="connsiteY1" fmla="*/ 0 h 385921"/>
                <a:gd name="connsiteX2" fmla="*/ 805329 w 828454"/>
                <a:gd name="connsiteY2" fmla="*/ 189648 h 385921"/>
                <a:gd name="connsiteX3" fmla="*/ 334435 w 828454"/>
                <a:gd name="connsiteY3" fmla="*/ 175697 h 385921"/>
                <a:gd name="connsiteX4" fmla="*/ 85718 w 828454"/>
                <a:gd name="connsiteY4" fmla="*/ 291071 h 385921"/>
                <a:gd name="connsiteX5" fmla="*/ 0 w 828454"/>
                <a:gd name="connsiteY5" fmla="*/ 258616 h 385921"/>
                <a:gd name="connsiteX6" fmla="*/ 213281 w 828454"/>
                <a:gd name="connsiteY6" fmla="*/ 243088 h 385921"/>
                <a:gd name="connsiteX7" fmla="*/ 610948 w 828454"/>
                <a:gd name="connsiteY7" fmla="*/ 134860 h 385921"/>
                <a:gd name="connsiteX0" fmla="*/ 610948 w 828454"/>
                <a:gd name="connsiteY0" fmla="*/ 134641 h 385702"/>
                <a:gd name="connsiteX1" fmla="*/ 573690 w 828454"/>
                <a:gd name="connsiteY1" fmla="*/ 0 h 385702"/>
                <a:gd name="connsiteX2" fmla="*/ 805329 w 828454"/>
                <a:gd name="connsiteY2" fmla="*/ 189429 h 385702"/>
                <a:gd name="connsiteX3" fmla="*/ 334435 w 828454"/>
                <a:gd name="connsiteY3" fmla="*/ 175478 h 385702"/>
                <a:gd name="connsiteX4" fmla="*/ 85718 w 828454"/>
                <a:gd name="connsiteY4" fmla="*/ 290852 h 385702"/>
                <a:gd name="connsiteX5" fmla="*/ 0 w 828454"/>
                <a:gd name="connsiteY5" fmla="*/ 258397 h 385702"/>
                <a:gd name="connsiteX6" fmla="*/ 213281 w 828454"/>
                <a:gd name="connsiteY6" fmla="*/ 242869 h 385702"/>
                <a:gd name="connsiteX7" fmla="*/ 610948 w 828454"/>
                <a:gd name="connsiteY7" fmla="*/ 134641 h 385702"/>
                <a:gd name="connsiteX0" fmla="*/ 604775 w 822281"/>
                <a:gd name="connsiteY0" fmla="*/ 134641 h 385702"/>
                <a:gd name="connsiteX1" fmla="*/ 567517 w 822281"/>
                <a:gd name="connsiteY1" fmla="*/ 0 h 385702"/>
                <a:gd name="connsiteX2" fmla="*/ 799156 w 822281"/>
                <a:gd name="connsiteY2" fmla="*/ 189429 h 385702"/>
                <a:gd name="connsiteX3" fmla="*/ 328262 w 822281"/>
                <a:gd name="connsiteY3" fmla="*/ 175478 h 385702"/>
                <a:gd name="connsiteX4" fmla="*/ 79545 w 822281"/>
                <a:gd name="connsiteY4" fmla="*/ 290852 h 385702"/>
                <a:gd name="connsiteX5" fmla="*/ 0 w 822281"/>
                <a:gd name="connsiteY5" fmla="*/ 255459 h 385702"/>
                <a:gd name="connsiteX6" fmla="*/ 207108 w 822281"/>
                <a:gd name="connsiteY6" fmla="*/ 242869 h 385702"/>
                <a:gd name="connsiteX7" fmla="*/ 604775 w 822281"/>
                <a:gd name="connsiteY7" fmla="*/ 134641 h 385702"/>
                <a:gd name="connsiteX0" fmla="*/ 604775 w 822281"/>
                <a:gd name="connsiteY0" fmla="*/ 134641 h 385702"/>
                <a:gd name="connsiteX1" fmla="*/ 567517 w 822281"/>
                <a:gd name="connsiteY1" fmla="*/ 0 h 385702"/>
                <a:gd name="connsiteX2" fmla="*/ 799156 w 822281"/>
                <a:gd name="connsiteY2" fmla="*/ 189429 h 385702"/>
                <a:gd name="connsiteX3" fmla="*/ 328262 w 822281"/>
                <a:gd name="connsiteY3" fmla="*/ 175478 h 385702"/>
                <a:gd name="connsiteX4" fmla="*/ 79545 w 822281"/>
                <a:gd name="connsiteY4" fmla="*/ 290852 h 385702"/>
                <a:gd name="connsiteX5" fmla="*/ 0 w 822281"/>
                <a:gd name="connsiteY5" fmla="*/ 255459 h 385702"/>
                <a:gd name="connsiteX6" fmla="*/ 247008 w 822281"/>
                <a:gd name="connsiteY6" fmla="*/ 257167 h 385702"/>
                <a:gd name="connsiteX7" fmla="*/ 604775 w 822281"/>
                <a:gd name="connsiteY7" fmla="*/ 134641 h 385702"/>
                <a:gd name="connsiteX0" fmla="*/ 604775 w 822281"/>
                <a:gd name="connsiteY0" fmla="*/ 134641 h 385702"/>
                <a:gd name="connsiteX1" fmla="*/ 567517 w 822281"/>
                <a:gd name="connsiteY1" fmla="*/ 0 h 385702"/>
                <a:gd name="connsiteX2" fmla="*/ 799156 w 822281"/>
                <a:gd name="connsiteY2" fmla="*/ 189429 h 385702"/>
                <a:gd name="connsiteX3" fmla="*/ 328262 w 822281"/>
                <a:gd name="connsiteY3" fmla="*/ 175478 h 385702"/>
                <a:gd name="connsiteX4" fmla="*/ 79545 w 822281"/>
                <a:gd name="connsiteY4" fmla="*/ 290852 h 385702"/>
                <a:gd name="connsiteX5" fmla="*/ 0 w 822281"/>
                <a:gd name="connsiteY5" fmla="*/ 255459 h 385702"/>
                <a:gd name="connsiteX6" fmla="*/ 247008 w 822281"/>
                <a:gd name="connsiteY6" fmla="*/ 257167 h 385702"/>
                <a:gd name="connsiteX7" fmla="*/ 604775 w 822281"/>
                <a:gd name="connsiteY7" fmla="*/ 134641 h 385702"/>
                <a:gd name="connsiteX0" fmla="*/ 604775 w 822281"/>
                <a:gd name="connsiteY0" fmla="*/ 134641 h 385702"/>
                <a:gd name="connsiteX1" fmla="*/ 567517 w 822281"/>
                <a:gd name="connsiteY1" fmla="*/ 0 h 385702"/>
                <a:gd name="connsiteX2" fmla="*/ 799156 w 822281"/>
                <a:gd name="connsiteY2" fmla="*/ 189429 h 385702"/>
                <a:gd name="connsiteX3" fmla="*/ 328262 w 822281"/>
                <a:gd name="connsiteY3" fmla="*/ 175478 h 385702"/>
                <a:gd name="connsiteX4" fmla="*/ 79545 w 822281"/>
                <a:gd name="connsiteY4" fmla="*/ 290852 h 385702"/>
                <a:gd name="connsiteX5" fmla="*/ 0 w 822281"/>
                <a:gd name="connsiteY5" fmla="*/ 255459 h 385702"/>
                <a:gd name="connsiteX6" fmla="*/ 267365 w 822281"/>
                <a:gd name="connsiteY6" fmla="*/ 268879 h 385702"/>
                <a:gd name="connsiteX7" fmla="*/ 604775 w 822281"/>
                <a:gd name="connsiteY7" fmla="*/ 134641 h 385702"/>
                <a:gd name="connsiteX0" fmla="*/ 604775 w 822281"/>
                <a:gd name="connsiteY0" fmla="*/ 134641 h 385702"/>
                <a:gd name="connsiteX1" fmla="*/ 567517 w 822281"/>
                <a:gd name="connsiteY1" fmla="*/ 0 h 385702"/>
                <a:gd name="connsiteX2" fmla="*/ 799156 w 822281"/>
                <a:gd name="connsiteY2" fmla="*/ 189429 h 385702"/>
                <a:gd name="connsiteX3" fmla="*/ 328262 w 822281"/>
                <a:gd name="connsiteY3" fmla="*/ 175478 h 385702"/>
                <a:gd name="connsiteX4" fmla="*/ 79545 w 822281"/>
                <a:gd name="connsiteY4" fmla="*/ 290852 h 385702"/>
                <a:gd name="connsiteX5" fmla="*/ 0 w 822281"/>
                <a:gd name="connsiteY5" fmla="*/ 255459 h 385702"/>
                <a:gd name="connsiteX6" fmla="*/ 267365 w 822281"/>
                <a:gd name="connsiteY6" fmla="*/ 268879 h 385702"/>
                <a:gd name="connsiteX7" fmla="*/ 604775 w 822281"/>
                <a:gd name="connsiteY7" fmla="*/ 134641 h 385702"/>
                <a:gd name="connsiteX0" fmla="*/ 554040 w 822281"/>
                <a:gd name="connsiteY0" fmla="*/ 119156 h 385702"/>
                <a:gd name="connsiteX1" fmla="*/ 567517 w 822281"/>
                <a:gd name="connsiteY1" fmla="*/ 0 h 385702"/>
                <a:gd name="connsiteX2" fmla="*/ 799156 w 822281"/>
                <a:gd name="connsiteY2" fmla="*/ 189429 h 385702"/>
                <a:gd name="connsiteX3" fmla="*/ 328262 w 822281"/>
                <a:gd name="connsiteY3" fmla="*/ 175478 h 385702"/>
                <a:gd name="connsiteX4" fmla="*/ 79545 w 822281"/>
                <a:gd name="connsiteY4" fmla="*/ 290852 h 385702"/>
                <a:gd name="connsiteX5" fmla="*/ 0 w 822281"/>
                <a:gd name="connsiteY5" fmla="*/ 255459 h 385702"/>
                <a:gd name="connsiteX6" fmla="*/ 267365 w 822281"/>
                <a:gd name="connsiteY6" fmla="*/ 268879 h 385702"/>
                <a:gd name="connsiteX7" fmla="*/ 554040 w 822281"/>
                <a:gd name="connsiteY7" fmla="*/ 119156 h 385702"/>
                <a:gd name="connsiteX0" fmla="*/ 554040 w 822281"/>
                <a:gd name="connsiteY0" fmla="*/ 119156 h 385702"/>
                <a:gd name="connsiteX1" fmla="*/ 567517 w 822281"/>
                <a:gd name="connsiteY1" fmla="*/ 0 h 385702"/>
                <a:gd name="connsiteX2" fmla="*/ 799156 w 822281"/>
                <a:gd name="connsiteY2" fmla="*/ 189429 h 385702"/>
                <a:gd name="connsiteX3" fmla="*/ 328262 w 822281"/>
                <a:gd name="connsiteY3" fmla="*/ 175478 h 385702"/>
                <a:gd name="connsiteX4" fmla="*/ 79545 w 822281"/>
                <a:gd name="connsiteY4" fmla="*/ 290852 h 385702"/>
                <a:gd name="connsiteX5" fmla="*/ 0 w 822281"/>
                <a:gd name="connsiteY5" fmla="*/ 255459 h 385702"/>
                <a:gd name="connsiteX6" fmla="*/ 267365 w 822281"/>
                <a:gd name="connsiteY6" fmla="*/ 268879 h 385702"/>
                <a:gd name="connsiteX7" fmla="*/ 554040 w 822281"/>
                <a:gd name="connsiteY7" fmla="*/ 119156 h 385702"/>
                <a:gd name="connsiteX0" fmla="*/ 554040 w 822281"/>
                <a:gd name="connsiteY0" fmla="*/ 119156 h 385702"/>
                <a:gd name="connsiteX1" fmla="*/ 567517 w 822281"/>
                <a:gd name="connsiteY1" fmla="*/ 0 h 385702"/>
                <a:gd name="connsiteX2" fmla="*/ 799156 w 822281"/>
                <a:gd name="connsiteY2" fmla="*/ 189429 h 385702"/>
                <a:gd name="connsiteX3" fmla="*/ 328262 w 822281"/>
                <a:gd name="connsiteY3" fmla="*/ 175478 h 385702"/>
                <a:gd name="connsiteX4" fmla="*/ 79545 w 822281"/>
                <a:gd name="connsiteY4" fmla="*/ 290852 h 385702"/>
                <a:gd name="connsiteX5" fmla="*/ 0 w 822281"/>
                <a:gd name="connsiteY5" fmla="*/ 255459 h 385702"/>
                <a:gd name="connsiteX6" fmla="*/ 267365 w 822281"/>
                <a:gd name="connsiteY6" fmla="*/ 268879 h 385702"/>
                <a:gd name="connsiteX7" fmla="*/ 554040 w 822281"/>
                <a:gd name="connsiteY7" fmla="*/ 119156 h 385702"/>
                <a:gd name="connsiteX0" fmla="*/ 487897 w 822281"/>
                <a:gd name="connsiteY0" fmla="*/ 75340 h 385702"/>
                <a:gd name="connsiteX1" fmla="*/ 567517 w 822281"/>
                <a:gd name="connsiteY1" fmla="*/ 0 h 385702"/>
                <a:gd name="connsiteX2" fmla="*/ 799156 w 822281"/>
                <a:gd name="connsiteY2" fmla="*/ 189429 h 385702"/>
                <a:gd name="connsiteX3" fmla="*/ 328262 w 822281"/>
                <a:gd name="connsiteY3" fmla="*/ 175478 h 385702"/>
                <a:gd name="connsiteX4" fmla="*/ 79545 w 822281"/>
                <a:gd name="connsiteY4" fmla="*/ 290852 h 385702"/>
                <a:gd name="connsiteX5" fmla="*/ 0 w 822281"/>
                <a:gd name="connsiteY5" fmla="*/ 255459 h 385702"/>
                <a:gd name="connsiteX6" fmla="*/ 267365 w 822281"/>
                <a:gd name="connsiteY6" fmla="*/ 268879 h 385702"/>
                <a:gd name="connsiteX7" fmla="*/ 487897 w 822281"/>
                <a:gd name="connsiteY7" fmla="*/ 75340 h 385702"/>
                <a:gd name="connsiteX0" fmla="*/ 487897 w 822281"/>
                <a:gd name="connsiteY0" fmla="*/ 75340 h 385702"/>
                <a:gd name="connsiteX1" fmla="*/ 567517 w 822281"/>
                <a:gd name="connsiteY1" fmla="*/ 0 h 385702"/>
                <a:gd name="connsiteX2" fmla="*/ 799156 w 822281"/>
                <a:gd name="connsiteY2" fmla="*/ 189429 h 385702"/>
                <a:gd name="connsiteX3" fmla="*/ 328262 w 822281"/>
                <a:gd name="connsiteY3" fmla="*/ 175478 h 385702"/>
                <a:gd name="connsiteX4" fmla="*/ 79545 w 822281"/>
                <a:gd name="connsiteY4" fmla="*/ 290852 h 385702"/>
                <a:gd name="connsiteX5" fmla="*/ 0 w 822281"/>
                <a:gd name="connsiteY5" fmla="*/ 255459 h 385702"/>
                <a:gd name="connsiteX6" fmla="*/ 267365 w 822281"/>
                <a:gd name="connsiteY6" fmla="*/ 268879 h 385702"/>
                <a:gd name="connsiteX7" fmla="*/ 487897 w 822281"/>
                <a:gd name="connsiteY7" fmla="*/ 75340 h 385702"/>
                <a:gd name="connsiteX0" fmla="*/ 487897 w 822281"/>
                <a:gd name="connsiteY0" fmla="*/ 1098 h 311460"/>
                <a:gd name="connsiteX1" fmla="*/ 799156 w 822281"/>
                <a:gd name="connsiteY1" fmla="*/ 115187 h 311460"/>
                <a:gd name="connsiteX2" fmla="*/ 328262 w 822281"/>
                <a:gd name="connsiteY2" fmla="*/ 101236 h 311460"/>
                <a:gd name="connsiteX3" fmla="*/ 79545 w 822281"/>
                <a:gd name="connsiteY3" fmla="*/ 216610 h 311460"/>
                <a:gd name="connsiteX4" fmla="*/ 0 w 822281"/>
                <a:gd name="connsiteY4" fmla="*/ 181217 h 311460"/>
                <a:gd name="connsiteX5" fmla="*/ 267365 w 822281"/>
                <a:gd name="connsiteY5" fmla="*/ 194637 h 311460"/>
                <a:gd name="connsiteX6" fmla="*/ 487897 w 822281"/>
                <a:gd name="connsiteY6" fmla="*/ 1098 h 311460"/>
                <a:gd name="connsiteX0" fmla="*/ 562059 w 822281"/>
                <a:gd name="connsiteY0" fmla="*/ 738 h 369381"/>
                <a:gd name="connsiteX1" fmla="*/ 799156 w 822281"/>
                <a:gd name="connsiteY1" fmla="*/ 173108 h 369381"/>
                <a:gd name="connsiteX2" fmla="*/ 328262 w 822281"/>
                <a:gd name="connsiteY2" fmla="*/ 159157 h 369381"/>
                <a:gd name="connsiteX3" fmla="*/ 79545 w 822281"/>
                <a:gd name="connsiteY3" fmla="*/ 274531 h 369381"/>
                <a:gd name="connsiteX4" fmla="*/ 0 w 822281"/>
                <a:gd name="connsiteY4" fmla="*/ 239138 h 369381"/>
                <a:gd name="connsiteX5" fmla="*/ 267365 w 822281"/>
                <a:gd name="connsiteY5" fmla="*/ 252558 h 369381"/>
                <a:gd name="connsiteX6" fmla="*/ 562059 w 822281"/>
                <a:gd name="connsiteY6" fmla="*/ 738 h 369381"/>
                <a:gd name="connsiteX0" fmla="*/ 562059 w 822281"/>
                <a:gd name="connsiteY0" fmla="*/ 0 h 368643"/>
                <a:gd name="connsiteX1" fmla="*/ 799156 w 822281"/>
                <a:gd name="connsiteY1" fmla="*/ 172370 h 368643"/>
                <a:gd name="connsiteX2" fmla="*/ 328262 w 822281"/>
                <a:gd name="connsiteY2" fmla="*/ 158419 h 368643"/>
                <a:gd name="connsiteX3" fmla="*/ 79545 w 822281"/>
                <a:gd name="connsiteY3" fmla="*/ 273793 h 368643"/>
                <a:gd name="connsiteX4" fmla="*/ 0 w 822281"/>
                <a:gd name="connsiteY4" fmla="*/ 238400 h 368643"/>
                <a:gd name="connsiteX5" fmla="*/ 267365 w 822281"/>
                <a:gd name="connsiteY5" fmla="*/ 251820 h 368643"/>
                <a:gd name="connsiteX6" fmla="*/ 562059 w 822281"/>
                <a:gd name="connsiteY6" fmla="*/ 0 h 368643"/>
                <a:gd name="connsiteX0" fmla="*/ 562059 w 834929"/>
                <a:gd name="connsiteY0" fmla="*/ 1481 h 370124"/>
                <a:gd name="connsiteX1" fmla="*/ 769076 w 834929"/>
                <a:gd name="connsiteY1" fmla="*/ 142461 h 370124"/>
                <a:gd name="connsiteX2" fmla="*/ 799156 w 834929"/>
                <a:gd name="connsiteY2" fmla="*/ 173851 h 370124"/>
                <a:gd name="connsiteX3" fmla="*/ 328262 w 834929"/>
                <a:gd name="connsiteY3" fmla="*/ 159900 h 370124"/>
                <a:gd name="connsiteX4" fmla="*/ 79545 w 834929"/>
                <a:gd name="connsiteY4" fmla="*/ 275274 h 370124"/>
                <a:gd name="connsiteX5" fmla="*/ 0 w 834929"/>
                <a:gd name="connsiteY5" fmla="*/ 239881 h 370124"/>
                <a:gd name="connsiteX6" fmla="*/ 267365 w 834929"/>
                <a:gd name="connsiteY6" fmla="*/ 253301 h 370124"/>
                <a:gd name="connsiteX7" fmla="*/ 562059 w 834929"/>
                <a:gd name="connsiteY7" fmla="*/ 1481 h 370124"/>
                <a:gd name="connsiteX0" fmla="*/ 562059 w 791056"/>
                <a:gd name="connsiteY0" fmla="*/ 1481 h 370124"/>
                <a:gd name="connsiteX1" fmla="*/ 769076 w 791056"/>
                <a:gd name="connsiteY1" fmla="*/ 142461 h 370124"/>
                <a:gd name="connsiteX2" fmla="*/ 718374 w 791056"/>
                <a:gd name="connsiteY2" fmla="*/ 182179 h 370124"/>
                <a:gd name="connsiteX3" fmla="*/ 328262 w 791056"/>
                <a:gd name="connsiteY3" fmla="*/ 159900 h 370124"/>
                <a:gd name="connsiteX4" fmla="*/ 79545 w 791056"/>
                <a:gd name="connsiteY4" fmla="*/ 275274 h 370124"/>
                <a:gd name="connsiteX5" fmla="*/ 0 w 791056"/>
                <a:gd name="connsiteY5" fmla="*/ 239881 h 370124"/>
                <a:gd name="connsiteX6" fmla="*/ 267365 w 791056"/>
                <a:gd name="connsiteY6" fmla="*/ 253301 h 370124"/>
                <a:gd name="connsiteX7" fmla="*/ 562059 w 791056"/>
                <a:gd name="connsiteY7" fmla="*/ 1481 h 370124"/>
                <a:gd name="connsiteX0" fmla="*/ 562059 w 753836"/>
                <a:gd name="connsiteY0" fmla="*/ 605 h 369248"/>
                <a:gd name="connsiteX1" fmla="*/ 718374 w 753836"/>
                <a:gd name="connsiteY1" fmla="*/ 181303 h 369248"/>
                <a:gd name="connsiteX2" fmla="*/ 328262 w 753836"/>
                <a:gd name="connsiteY2" fmla="*/ 159024 h 369248"/>
                <a:gd name="connsiteX3" fmla="*/ 79545 w 753836"/>
                <a:gd name="connsiteY3" fmla="*/ 274398 h 369248"/>
                <a:gd name="connsiteX4" fmla="*/ 0 w 753836"/>
                <a:gd name="connsiteY4" fmla="*/ 239005 h 369248"/>
                <a:gd name="connsiteX5" fmla="*/ 267365 w 753836"/>
                <a:gd name="connsiteY5" fmla="*/ 252425 h 369248"/>
                <a:gd name="connsiteX6" fmla="*/ 562059 w 753836"/>
                <a:gd name="connsiteY6" fmla="*/ 605 h 369248"/>
                <a:gd name="connsiteX0" fmla="*/ 562059 w 807298"/>
                <a:gd name="connsiteY0" fmla="*/ 627 h 369270"/>
                <a:gd name="connsiteX1" fmla="*/ 782149 w 807298"/>
                <a:gd name="connsiteY1" fmla="*/ 174749 h 369270"/>
                <a:gd name="connsiteX2" fmla="*/ 328262 w 807298"/>
                <a:gd name="connsiteY2" fmla="*/ 159046 h 369270"/>
                <a:gd name="connsiteX3" fmla="*/ 79545 w 807298"/>
                <a:gd name="connsiteY3" fmla="*/ 274420 h 369270"/>
                <a:gd name="connsiteX4" fmla="*/ 0 w 807298"/>
                <a:gd name="connsiteY4" fmla="*/ 239027 h 369270"/>
                <a:gd name="connsiteX5" fmla="*/ 267365 w 807298"/>
                <a:gd name="connsiteY5" fmla="*/ 252447 h 369270"/>
                <a:gd name="connsiteX6" fmla="*/ 562059 w 807298"/>
                <a:gd name="connsiteY6" fmla="*/ 627 h 369270"/>
                <a:gd name="connsiteX0" fmla="*/ 562059 w 807298"/>
                <a:gd name="connsiteY0" fmla="*/ 864 h 369507"/>
                <a:gd name="connsiteX1" fmla="*/ 782149 w 807298"/>
                <a:gd name="connsiteY1" fmla="*/ 174986 h 369507"/>
                <a:gd name="connsiteX2" fmla="*/ 328262 w 807298"/>
                <a:gd name="connsiteY2" fmla="*/ 159283 h 369507"/>
                <a:gd name="connsiteX3" fmla="*/ 79545 w 807298"/>
                <a:gd name="connsiteY3" fmla="*/ 274657 h 369507"/>
                <a:gd name="connsiteX4" fmla="*/ 0 w 807298"/>
                <a:gd name="connsiteY4" fmla="*/ 239264 h 369507"/>
                <a:gd name="connsiteX5" fmla="*/ 267365 w 807298"/>
                <a:gd name="connsiteY5" fmla="*/ 252684 h 369507"/>
                <a:gd name="connsiteX6" fmla="*/ 562059 w 807298"/>
                <a:gd name="connsiteY6" fmla="*/ 864 h 369507"/>
                <a:gd name="connsiteX0" fmla="*/ 562059 w 816861"/>
                <a:gd name="connsiteY0" fmla="*/ 864 h 369507"/>
                <a:gd name="connsiteX1" fmla="*/ 782149 w 816861"/>
                <a:gd name="connsiteY1" fmla="*/ 174986 h 369507"/>
                <a:gd name="connsiteX2" fmla="*/ 328262 w 816861"/>
                <a:gd name="connsiteY2" fmla="*/ 159283 h 369507"/>
                <a:gd name="connsiteX3" fmla="*/ 79545 w 816861"/>
                <a:gd name="connsiteY3" fmla="*/ 274657 h 369507"/>
                <a:gd name="connsiteX4" fmla="*/ 0 w 816861"/>
                <a:gd name="connsiteY4" fmla="*/ 239264 h 369507"/>
                <a:gd name="connsiteX5" fmla="*/ 267365 w 816861"/>
                <a:gd name="connsiteY5" fmla="*/ 252684 h 369507"/>
                <a:gd name="connsiteX6" fmla="*/ 562059 w 816861"/>
                <a:gd name="connsiteY6" fmla="*/ 864 h 369507"/>
                <a:gd name="connsiteX0" fmla="*/ 562059 w 816861"/>
                <a:gd name="connsiteY0" fmla="*/ 0 h 368643"/>
                <a:gd name="connsiteX1" fmla="*/ 782149 w 816861"/>
                <a:gd name="connsiteY1" fmla="*/ 174122 h 368643"/>
                <a:gd name="connsiteX2" fmla="*/ 328262 w 816861"/>
                <a:gd name="connsiteY2" fmla="*/ 158419 h 368643"/>
                <a:gd name="connsiteX3" fmla="*/ 79545 w 816861"/>
                <a:gd name="connsiteY3" fmla="*/ 273793 h 368643"/>
                <a:gd name="connsiteX4" fmla="*/ 0 w 816861"/>
                <a:gd name="connsiteY4" fmla="*/ 238400 h 368643"/>
                <a:gd name="connsiteX5" fmla="*/ 267365 w 816861"/>
                <a:gd name="connsiteY5" fmla="*/ 251820 h 368643"/>
                <a:gd name="connsiteX6" fmla="*/ 562059 w 816861"/>
                <a:gd name="connsiteY6" fmla="*/ 0 h 368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861" h="368643">
                  <a:moveTo>
                    <a:pt x="562059" y="0"/>
                  </a:moveTo>
                  <a:cubicBezTo>
                    <a:pt x="652147" y="34940"/>
                    <a:pt x="739682" y="100876"/>
                    <a:pt x="782149" y="174122"/>
                  </a:cubicBezTo>
                  <a:cubicBezTo>
                    <a:pt x="876075" y="309631"/>
                    <a:pt x="796740" y="299320"/>
                    <a:pt x="328262" y="158419"/>
                  </a:cubicBezTo>
                  <a:cubicBezTo>
                    <a:pt x="452879" y="420938"/>
                    <a:pt x="394715" y="410975"/>
                    <a:pt x="79545" y="273793"/>
                  </a:cubicBezTo>
                  <a:lnTo>
                    <a:pt x="0" y="238400"/>
                  </a:lnTo>
                  <a:cubicBezTo>
                    <a:pt x="8590" y="182128"/>
                    <a:pt x="196271" y="256996"/>
                    <a:pt x="267365" y="251820"/>
                  </a:cubicBezTo>
                  <a:cubicBezTo>
                    <a:pt x="215832" y="84762"/>
                    <a:pt x="365531" y="34959"/>
                    <a:pt x="562059" y="0"/>
                  </a:cubicBezTo>
                  <a:close/>
                </a:path>
              </a:pathLst>
            </a:custGeom>
            <a:solidFill>
              <a:srgbClr val="D2C7AC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 rot="329348">
              <a:off x="9234926" y="1713682"/>
              <a:ext cx="204448" cy="102467"/>
            </a:xfrm>
            <a:prstGeom prst="ellipse">
              <a:avLst/>
            </a:prstGeom>
            <a:solidFill>
              <a:srgbClr val="FAE8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1298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5</cp:revision>
  <dcterms:created xsi:type="dcterms:W3CDTF">2020-10-24T00:53:50Z</dcterms:created>
  <dcterms:modified xsi:type="dcterms:W3CDTF">2020-10-24T01:51:07Z</dcterms:modified>
</cp:coreProperties>
</file>