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2156-F97A-4F05-BF6D-078A1889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D326-A289-4E53-8F3A-9366AF56F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56BF-7EA6-47CC-9643-D59536C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248F-02BE-48FF-8BFA-91D71E53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68B3-9216-413B-9487-C683C5E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878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5483-B3B6-4210-986B-D4FA764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D17FC-B7BB-458A-9E27-B4926B2F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2D22-E220-4006-9C60-2502F302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874C-10B4-46B3-B95D-786284AD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0AA6-9554-410E-935A-C6E6B34C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1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7A367-EE61-4092-8A37-F33F4805A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E57BD-38DC-4CAC-992A-CAAF3DC79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1BE8-F0CF-49AA-B698-3043C580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13BD-C0D1-4869-97B5-A9936616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0F53-B8C9-4205-A0C6-26FA06FD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755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0CD0-0AAB-4078-A190-989CDC8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21B3-359F-44FA-A8FB-BE375DED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F0A2-F6A5-4B7A-957D-C0DC3C2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EE39-9033-46B0-95BD-98911D8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8EE5-5E27-4D11-8730-47613525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2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4F32-F472-42FD-8C58-3F0FF765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49708-515B-46EB-AD96-D5D317C2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5706-C727-4978-96D2-BD4D3E21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ADD2-0F39-447A-B68C-4D87C8C2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3423-70C4-43C2-BDBF-7D495F85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2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0674-5E95-4BF2-8084-3939FF2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472E-0144-4217-85DC-1555F8093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9171-29D9-4B77-8E60-AD06D8A4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64C7-D7FD-46E9-AAC4-5B339322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20356-6594-4C00-A213-54E3507F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A010-00B8-49D0-BE3A-E6A3E35D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41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AB62-27ED-49A5-A33A-D8A41329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58A5-9712-4EB6-A772-D42F8E0E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D4B55-4EB1-4450-A35A-142B332D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F7E5B-36F8-473B-A091-1F0F0E7D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61889-F683-4A08-8821-4A19A2CB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AB64-E6E5-47DB-B58C-B4E705F6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CCB98-D468-4917-ADA3-CDD94FED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4D4AD-BFB1-4283-82BD-83E37591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7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D29F-DCE6-4613-A608-69A4D114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A7B78-4282-4655-89E6-A73993D6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A1596-BE35-467E-912A-1FC26AAE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B056D-AA9B-4E17-91DA-F4BCA8B9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8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AE1DA-0CF4-401C-B871-97EE79EC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11F59-EDF4-4EFD-9142-5BBF04C2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9B99-E11D-480C-9C4E-9DEC405C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98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0C08-4326-4284-BFBC-83BF20CB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6043-D806-4728-920D-5DBB2D96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60B6A-437E-4C26-9780-62D3FCF1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B343-F2DA-42F4-ABB7-01B334C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FE40-5F87-431C-8195-CD05B8CC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FC76-E007-43C7-9BD3-0F20C694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95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C359-E668-4B01-99C5-DD6F7252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36C96-FAC4-4E38-87FE-FD222EEFB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94ED2-94E8-4E70-82F2-0C6A850F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F3C3-9771-47B7-A51D-78C75D5A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47BA0-6335-4546-9541-26CB4C66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486C-58A5-4B31-84FC-B423E2F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112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530FF-5674-4890-A45C-C670420D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2F19-F616-4122-BEF8-786532F3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2C8-F961-4562-AD91-9507B1F71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231A-8F9A-48C9-A655-B544AAF89497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244B-DC2D-4D2E-B108-EDB77A23A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34B0-2D23-486F-862E-779121120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4439-4403-4AA7-9796-1DADA44F7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0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allmacc/Learning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allmacc/Learning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382EA-101A-4411-B2EB-7B4814A7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23" y="0"/>
            <a:ext cx="1025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7A6E-9500-4A67-95CB-CDDBB2D6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endParaRPr lang="en-I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58A00-096C-4B6E-B0FE-24F1BB527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416" y="3343097"/>
            <a:ext cx="2526384" cy="2924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64DDF-4944-4301-95EB-ECF92155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799281" cy="2752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34E5A-873D-4DAC-BB54-91AB89DF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69" y="1027906"/>
            <a:ext cx="2619375" cy="17430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0CF9A-0772-4884-A99C-A851A2021F56}"/>
              </a:ext>
            </a:extLst>
          </p:cNvPr>
          <p:cNvCxnSpPr>
            <a:cxnSpLocks/>
          </p:cNvCxnSpPr>
          <p:nvPr/>
        </p:nvCxnSpPr>
        <p:spPr>
          <a:xfrm flipV="1">
            <a:off x="2397870" y="2121032"/>
            <a:ext cx="2805726" cy="1602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38E2F-1A68-4C07-8811-F753AF832306}"/>
              </a:ext>
            </a:extLst>
          </p:cNvPr>
          <p:cNvCxnSpPr>
            <a:cxnSpLocks/>
          </p:cNvCxnSpPr>
          <p:nvPr/>
        </p:nvCxnSpPr>
        <p:spPr>
          <a:xfrm flipH="1">
            <a:off x="2677213" y="2199928"/>
            <a:ext cx="2952161" cy="17341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B38F8A-39E7-4A75-A6B9-C554166BB178}"/>
              </a:ext>
            </a:extLst>
          </p:cNvPr>
          <p:cNvSpPr txBox="1"/>
          <p:nvPr/>
        </p:nvSpPr>
        <p:spPr>
          <a:xfrm>
            <a:off x="2079863" y="2849182"/>
            <a:ext cx="11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7D7C0-41A8-428E-BB68-D2C5CC83CF37}"/>
              </a:ext>
            </a:extLst>
          </p:cNvPr>
          <p:cNvSpPr txBox="1"/>
          <p:nvPr/>
        </p:nvSpPr>
        <p:spPr>
          <a:xfrm>
            <a:off x="9882433" y="2919760"/>
            <a:ext cx="108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YOU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1E1849-BF32-4DCC-B4AF-6330619FC56D}"/>
              </a:ext>
            </a:extLst>
          </p:cNvPr>
          <p:cNvCxnSpPr/>
          <p:nvPr/>
        </p:nvCxnSpPr>
        <p:spPr>
          <a:xfrm>
            <a:off x="6490355" y="2094492"/>
            <a:ext cx="2571945" cy="32581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37142E-B862-4FFE-AE70-60BC3865488A}"/>
              </a:ext>
            </a:extLst>
          </p:cNvPr>
          <p:cNvSpPr txBox="1"/>
          <p:nvPr/>
        </p:nvSpPr>
        <p:spPr>
          <a:xfrm>
            <a:off x="5546888" y="1751226"/>
            <a:ext cx="10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>
                <a:solidFill>
                  <a:srgbClr val="FFFF00"/>
                </a:solidFill>
              </a:rPr>
              <a:t>Github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53212-F7DD-40BA-9C6A-19755DF36832}"/>
              </a:ext>
            </a:extLst>
          </p:cNvPr>
          <p:cNvSpPr txBox="1"/>
          <p:nvPr/>
        </p:nvSpPr>
        <p:spPr>
          <a:xfrm>
            <a:off x="5335572" y="625841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43237-7E1C-46B7-8765-A59519EA553B}"/>
              </a:ext>
            </a:extLst>
          </p:cNvPr>
          <p:cNvSpPr txBox="1"/>
          <p:nvPr/>
        </p:nvSpPr>
        <p:spPr>
          <a:xfrm rot="3007605">
            <a:off x="7271379" y="3590717"/>
            <a:ext cx="18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5269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689F-A30D-4769-87EC-D2FAE968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r>
              <a:rPr lang="en-IE" dirty="0"/>
              <a:t>: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C9C6-AEDF-4452-AA36-97B4FDEF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2975" cy="4351338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Windows:</a:t>
            </a:r>
          </a:p>
          <a:p>
            <a:pPr marL="514350" indent="-514350">
              <a:buAutoNum type="arabicParenR"/>
            </a:pPr>
            <a:r>
              <a:rPr lang="en-IE" dirty="0"/>
              <a:t>Install git: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https://git-scm.com/downloads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2) Make github.com account</a:t>
            </a:r>
          </a:p>
          <a:p>
            <a:pPr marL="0" indent="0">
              <a:buNone/>
            </a:pPr>
            <a:r>
              <a:rPr lang="en-IE" dirty="0"/>
              <a:t>3) After installation open up </a:t>
            </a:r>
            <a:r>
              <a:rPr lang="en-IE" dirty="0" err="1"/>
              <a:t>cmd</a:t>
            </a:r>
            <a:r>
              <a:rPr lang="en-IE" dirty="0"/>
              <a:t> prompt</a:t>
            </a:r>
          </a:p>
          <a:p>
            <a:pPr marL="0" indent="0">
              <a:buNone/>
            </a:pPr>
            <a:r>
              <a:rPr lang="en-IE" dirty="0"/>
              <a:t>4)</a:t>
            </a:r>
            <a:r>
              <a:rPr lang="en-US" dirty="0"/>
              <a:t> git config --global </a:t>
            </a:r>
            <a:r>
              <a:rPr lang="en-US" dirty="0" err="1"/>
              <a:t>user.email</a:t>
            </a:r>
            <a:r>
              <a:rPr lang="en-US" dirty="0"/>
              <a:t> "you@example.com"</a:t>
            </a:r>
          </a:p>
          <a:p>
            <a:pPr marL="0" indent="0">
              <a:buNone/>
            </a:pPr>
            <a:r>
              <a:rPr lang="en-US" dirty="0"/>
              <a:t>git config --global user.name "Your Name“</a:t>
            </a:r>
          </a:p>
          <a:p>
            <a:pPr marL="0" indent="0">
              <a:buNone/>
            </a:pPr>
            <a:r>
              <a:rPr lang="en-US" dirty="0"/>
              <a:t>Both inputs need to be the email and username used for git hub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CD42A-37F1-4949-9D66-351B2F27D636}"/>
              </a:ext>
            </a:extLst>
          </p:cNvPr>
          <p:cNvSpPr txBox="1">
            <a:spLocks/>
          </p:cNvSpPr>
          <p:nvPr/>
        </p:nvSpPr>
        <p:spPr>
          <a:xfrm>
            <a:off x="6316745" y="1668658"/>
            <a:ext cx="3677239" cy="483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Mac</a:t>
            </a:r>
          </a:p>
          <a:p>
            <a:pPr marL="0" indent="0">
              <a:buNone/>
            </a:pPr>
            <a:r>
              <a:rPr lang="en-IE" sz="2400" dirty="0"/>
              <a:t>1) Create </a:t>
            </a:r>
            <a:r>
              <a:rPr lang="en-IE" sz="2400" dirty="0" err="1"/>
              <a:t>github</a:t>
            </a:r>
            <a:r>
              <a:rPr lang="en-IE" sz="2400" dirty="0"/>
              <a:t> account </a:t>
            </a:r>
          </a:p>
          <a:p>
            <a:pPr marL="0" indent="0">
              <a:buNone/>
            </a:pPr>
            <a:r>
              <a:rPr lang="en-IE" sz="2400" dirty="0"/>
              <a:t>2) Open Applications -&gt; Utilities -&gt; Terminal</a:t>
            </a:r>
          </a:p>
          <a:p>
            <a:pPr marL="0" indent="0">
              <a:buNone/>
            </a:pPr>
            <a:r>
              <a:rPr lang="en-IE" sz="2400" dirty="0"/>
              <a:t>3) Type in terminal: brew install git</a:t>
            </a:r>
          </a:p>
          <a:p>
            <a:pPr marL="0" indent="0">
              <a:buNone/>
            </a:pPr>
            <a:r>
              <a:rPr lang="en-IE" sz="2400" dirty="0"/>
              <a:t>If this returns an error go to </a:t>
            </a:r>
          </a:p>
          <a:p>
            <a:pPr marL="0" indent="0">
              <a:buNone/>
            </a:pPr>
            <a:r>
              <a:rPr lang="en-IE" sz="2400" dirty="0">
                <a:hlinkClick r:id="rId3"/>
              </a:rPr>
              <a:t>https://git-scm.com/download/mac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r>
              <a:rPr lang="en-IE" sz="2400" dirty="0"/>
              <a:t>Download and install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310CC-C922-4A44-85FE-47288047AFAA}"/>
              </a:ext>
            </a:extLst>
          </p:cNvPr>
          <p:cNvCxnSpPr/>
          <p:nvPr/>
        </p:nvCxnSpPr>
        <p:spPr>
          <a:xfrm>
            <a:off x="6048866" y="1583702"/>
            <a:ext cx="0" cy="4835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689F-A30D-4769-87EC-D2FAE968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r>
              <a:rPr lang="en-IE" dirty="0"/>
              <a:t>: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C9C6-AEDF-4452-AA36-97B4FDEF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2975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Windows:</a:t>
            </a:r>
          </a:p>
          <a:p>
            <a:pPr marL="0" indent="0">
              <a:buNone/>
            </a:pPr>
            <a:r>
              <a:rPr lang="en-IE" dirty="0"/>
              <a:t>4)Find project file directory; i.e.</a:t>
            </a:r>
          </a:p>
          <a:p>
            <a:pPr marL="0" indent="0">
              <a:buNone/>
            </a:pPr>
            <a:r>
              <a:rPr lang="en-IE" dirty="0"/>
              <a:t>Find the folder made when we created a new project in R studio last week</a:t>
            </a:r>
          </a:p>
          <a:p>
            <a:pPr marL="0" indent="0">
              <a:buNone/>
            </a:pPr>
            <a:r>
              <a:rPr lang="en-IE" dirty="0"/>
              <a:t>5) change the directory to where your R studio project is:</a:t>
            </a:r>
          </a:p>
          <a:p>
            <a:pPr marL="0" indent="0">
              <a:buNone/>
            </a:pPr>
            <a:r>
              <a:rPr lang="en-IE" dirty="0"/>
              <a:t> cd c:\Users\name\location\location</a:t>
            </a:r>
          </a:p>
          <a:p>
            <a:pPr marL="0" indent="0">
              <a:buNone/>
            </a:pPr>
            <a:r>
              <a:rPr lang="en-IE" dirty="0"/>
              <a:t>6) In command window</a:t>
            </a:r>
          </a:p>
          <a:p>
            <a:r>
              <a:rPr lang="en-IE" dirty="0"/>
              <a:t>Hit “git </a:t>
            </a:r>
            <a:r>
              <a:rPr lang="en-IE" dirty="0" err="1"/>
              <a:t>init</a:t>
            </a:r>
            <a:r>
              <a:rPr lang="en-IE" dirty="0"/>
              <a:t>”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CD42A-37F1-4949-9D66-351B2F27D636}"/>
              </a:ext>
            </a:extLst>
          </p:cNvPr>
          <p:cNvSpPr txBox="1">
            <a:spLocks/>
          </p:cNvSpPr>
          <p:nvPr/>
        </p:nvSpPr>
        <p:spPr>
          <a:xfrm>
            <a:off x="6316745" y="1825625"/>
            <a:ext cx="4505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Mac</a:t>
            </a:r>
          </a:p>
          <a:p>
            <a:pPr marL="0" indent="0">
              <a:buNone/>
            </a:pPr>
            <a:r>
              <a:rPr lang="en-IE" dirty="0"/>
              <a:t>In command prompt: enter git user details</a:t>
            </a:r>
          </a:p>
          <a:p>
            <a:pPr marL="0" indent="0">
              <a:buNone/>
            </a:pPr>
            <a:r>
              <a:rPr lang="en-IE" dirty="0"/>
              <a:t>4) </a:t>
            </a: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"you@example.com"</a:t>
            </a:r>
          </a:p>
          <a:p>
            <a:pPr marL="0" indent="0">
              <a:buNone/>
            </a:pPr>
            <a:r>
              <a:rPr lang="en-US" dirty="0"/>
              <a:t>git config --global user.name "Your Name“</a:t>
            </a:r>
          </a:p>
          <a:p>
            <a:pPr marL="0" indent="0">
              <a:buNone/>
            </a:pPr>
            <a:r>
              <a:rPr lang="en-US" dirty="0"/>
              <a:t>If asked for password enter it</a:t>
            </a:r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310CC-C922-4A44-85FE-47288047AFAA}"/>
              </a:ext>
            </a:extLst>
          </p:cNvPr>
          <p:cNvCxnSpPr/>
          <p:nvPr/>
        </p:nvCxnSpPr>
        <p:spPr>
          <a:xfrm>
            <a:off x="6048866" y="1583702"/>
            <a:ext cx="0" cy="4835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0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689F-A30D-4769-87EC-D2FAE968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r>
              <a:rPr lang="en-IE" dirty="0"/>
              <a:t>: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C9C6-AEDF-4452-AA36-97B4FDEF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2975" cy="4351338"/>
          </a:xfrm>
        </p:spPr>
        <p:txBody>
          <a:bodyPr/>
          <a:lstStyle/>
          <a:p>
            <a:r>
              <a:rPr lang="en-IE" dirty="0"/>
              <a:t>Windows:</a:t>
            </a:r>
          </a:p>
          <a:p>
            <a:pPr marL="0" indent="0">
              <a:buNone/>
            </a:pPr>
            <a:r>
              <a:rPr lang="en-IE" dirty="0"/>
              <a:t>7) git pull </a:t>
            </a:r>
            <a:r>
              <a:rPr lang="en-IE" dirty="0">
                <a:hlinkClick r:id="rId2"/>
              </a:rPr>
              <a:t>https://github.com/conallmacc/LearningR.git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CD42A-37F1-4949-9D66-351B2F27D636}"/>
              </a:ext>
            </a:extLst>
          </p:cNvPr>
          <p:cNvSpPr txBox="1">
            <a:spLocks/>
          </p:cNvSpPr>
          <p:nvPr/>
        </p:nvSpPr>
        <p:spPr>
          <a:xfrm>
            <a:off x="6316745" y="1825625"/>
            <a:ext cx="51745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Mac</a:t>
            </a:r>
          </a:p>
          <a:p>
            <a:pPr marL="0" indent="0">
              <a:buNone/>
            </a:pPr>
            <a:r>
              <a:rPr lang="en-IE" dirty="0"/>
              <a:t>5) Set directory to where we created the new project in </a:t>
            </a:r>
            <a:r>
              <a:rPr lang="en-IE" dirty="0" err="1"/>
              <a:t>Rstudio</a:t>
            </a:r>
            <a:r>
              <a:rPr lang="en-IE" dirty="0"/>
              <a:t> OR make a new folder called </a:t>
            </a:r>
            <a:r>
              <a:rPr lang="en-IE" dirty="0" err="1"/>
              <a:t>LearningR</a:t>
            </a:r>
            <a:r>
              <a:rPr lang="en-IE" dirty="0"/>
              <a:t>:</a:t>
            </a:r>
          </a:p>
          <a:p>
            <a:pPr marL="0" indent="0">
              <a:buNone/>
            </a:pPr>
            <a:r>
              <a:rPr lang="en-IE" dirty="0"/>
              <a:t>cd ~/</a:t>
            </a:r>
            <a:r>
              <a:rPr lang="en-IE" dirty="0" err="1"/>
              <a:t>FolderName</a:t>
            </a:r>
            <a:r>
              <a:rPr lang="en-IE" dirty="0"/>
              <a:t>/</a:t>
            </a:r>
            <a:r>
              <a:rPr lang="en-IE" dirty="0" err="1"/>
              <a:t>FolderName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*Cd changes the directory, ~ on Mac means Home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310CC-C922-4A44-85FE-47288047AFAA}"/>
              </a:ext>
            </a:extLst>
          </p:cNvPr>
          <p:cNvCxnSpPr/>
          <p:nvPr/>
        </p:nvCxnSpPr>
        <p:spPr>
          <a:xfrm>
            <a:off x="6048866" y="1583702"/>
            <a:ext cx="0" cy="4835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1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689F-A30D-4769-87EC-D2FAE968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r>
              <a:rPr lang="en-IE" dirty="0"/>
              <a:t>: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C9C6-AEDF-4452-AA36-97B4FDEF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2975" cy="4351338"/>
          </a:xfrm>
        </p:spPr>
        <p:txBody>
          <a:bodyPr/>
          <a:lstStyle/>
          <a:p>
            <a:r>
              <a:rPr lang="en-IE" dirty="0"/>
              <a:t>Windows:</a:t>
            </a:r>
          </a:p>
          <a:p>
            <a:pPr marL="0" indent="0">
              <a:buNone/>
            </a:pPr>
            <a:r>
              <a:rPr lang="en-IE" dirty="0"/>
              <a:t>8) Pat yourself on the back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CD42A-37F1-4949-9D66-351B2F27D636}"/>
              </a:ext>
            </a:extLst>
          </p:cNvPr>
          <p:cNvSpPr txBox="1">
            <a:spLocks/>
          </p:cNvSpPr>
          <p:nvPr/>
        </p:nvSpPr>
        <p:spPr>
          <a:xfrm>
            <a:off x="5693792" y="1825625"/>
            <a:ext cx="5797481" cy="4565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Mac</a:t>
            </a:r>
          </a:p>
          <a:p>
            <a:pPr marL="0" indent="0">
              <a:buNone/>
            </a:pPr>
            <a:r>
              <a:rPr lang="en-IE" dirty="0"/>
              <a:t>6) Once you’ve changed the directory:</a:t>
            </a:r>
          </a:p>
          <a:p>
            <a:pPr marL="0" indent="0">
              <a:buNone/>
            </a:pPr>
            <a:r>
              <a:rPr lang="en-IE" dirty="0"/>
              <a:t>Type the following commands (hit enter after each)</a:t>
            </a:r>
          </a:p>
          <a:p>
            <a:pPr marL="0" indent="0">
              <a:buNone/>
            </a:pPr>
            <a:r>
              <a:rPr lang="en-IE" dirty="0"/>
              <a:t>	git </a:t>
            </a:r>
            <a:r>
              <a:rPr lang="en-IE" dirty="0" err="1"/>
              <a:t>init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 git clone </a:t>
            </a:r>
            <a:r>
              <a:rPr lang="en-IE" dirty="0">
                <a:hlinkClick r:id="rId2"/>
              </a:rPr>
              <a:t>https://github.com/conallmacc/LearningR.git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7) Pat yourself on the back</a:t>
            </a:r>
          </a:p>
          <a:p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310CC-C922-4A44-85FE-47288047AFAA}"/>
              </a:ext>
            </a:extLst>
          </p:cNvPr>
          <p:cNvCxnSpPr/>
          <p:nvPr/>
        </p:nvCxnSpPr>
        <p:spPr>
          <a:xfrm>
            <a:off x="5530391" y="1690688"/>
            <a:ext cx="0" cy="4835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7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315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Github</vt:lpstr>
      <vt:lpstr>Github: Set-up</vt:lpstr>
      <vt:lpstr>Github: Set-up</vt:lpstr>
      <vt:lpstr>Github: Set-up</vt:lpstr>
      <vt:lpstr>Github: Set-up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Conall Mac Cionnaith</dc:creator>
  <cp:lastModifiedBy>Conall Mac Cionnaith</cp:lastModifiedBy>
  <cp:revision>10</cp:revision>
  <dcterms:created xsi:type="dcterms:W3CDTF">2019-03-20T14:35:53Z</dcterms:created>
  <dcterms:modified xsi:type="dcterms:W3CDTF">2019-03-20T21:40:59Z</dcterms:modified>
</cp:coreProperties>
</file>