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76" d="100"/>
          <a:sy n="76" d="100"/>
        </p:scale>
        <p:origin x="948" y="66"/>
      </p:cViewPr>
      <p:guideLst>
        <p:guide orient="horz" pos="2160"/>
        <p:guide pos="2880"/>
      </p:guideLst>
    </p:cSldViewPr>
  </p:slideViewPr>
  <p:notesTextViewPr>
    <p:cViewPr>
      <p:scale>
        <a:sx n="1" d="1"/>
        <a:sy n="1" d="1"/>
      </p:scale>
      <p:origin x="0" y="0"/>
    </p:cViewPr>
  </p:notesTextViewPr>
  <p:notesViewPr>
    <p:cSldViewPr snapToGrid="0">
      <p:cViewPr varScale="1">
        <p:scale>
          <a:sx n="61" d="100"/>
          <a:sy n="61" d="100"/>
        </p:scale>
        <p:origin x="2532"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A40F2F-182B-4B5A-BCA7-64A480731CC1}" type="datetimeFigureOut">
              <a:rPr lang="en-GB" smtClean="0"/>
              <a:t>23/04/2014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8D23F6-C65B-4544-9F77-D00D36AE7956}" type="slidenum">
              <a:rPr lang="en-GB" smtClean="0"/>
              <a:t>‹#›</a:t>
            </a:fld>
            <a:endParaRPr lang="en-GB"/>
          </a:p>
        </p:txBody>
      </p:sp>
    </p:spTree>
    <p:extLst>
      <p:ext uri="{BB962C8B-B14F-4D97-AF65-F5344CB8AC3E}">
        <p14:creationId xmlns:p14="http://schemas.microsoft.com/office/powerpoint/2010/main" val="1294270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DB777E-E90B-4B43-8E50-CE33E4F3BE0B}" type="datetimeFigureOut">
              <a:rPr lang="en-GB" smtClean="0"/>
              <a:t>23/04/2014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06DCD-A660-4008-92EC-D633A287DF05}" type="slidenum">
              <a:rPr lang="en-GB" smtClean="0"/>
              <a:t>‹#›</a:t>
            </a:fld>
            <a:endParaRPr lang="en-GB"/>
          </a:p>
        </p:txBody>
      </p:sp>
    </p:spTree>
    <p:extLst>
      <p:ext uri="{BB962C8B-B14F-4D97-AF65-F5344CB8AC3E}">
        <p14:creationId xmlns:p14="http://schemas.microsoft.com/office/powerpoint/2010/main" val="4265749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331" y="432426"/>
            <a:ext cx="7773338" cy="1235736"/>
          </a:xfrm>
        </p:spPr>
        <p:txBody>
          <a:bodyPr anchor="b">
            <a:normAutofit/>
          </a:bodyPr>
          <a:lstStyle>
            <a:lvl1pPr algn="ctr">
              <a:defRPr sz="3600">
                <a:latin typeface="Times New Roman" panose="02020603050405020304" pitchFamily="18" charset="0"/>
                <a:cs typeface="Times New Roman" panose="02020603050405020304" pitchFamily="18" charset="0"/>
              </a:defRPr>
            </a:lvl1pPr>
          </a:lstStyle>
          <a:p>
            <a:r>
              <a:rPr lang="en-US" dirty="0" smtClean="0"/>
              <a:t>Click </a:t>
            </a:r>
            <a:r>
              <a:rPr lang="en-US" dirty="0" smtClean="0"/>
              <a:t>to edit Master title style</a:t>
            </a:r>
            <a:endParaRPr lang="en-US" dirty="0"/>
          </a:p>
        </p:txBody>
      </p:sp>
      <p:sp>
        <p:nvSpPr>
          <p:cNvPr id="3" name="Subtitle 2"/>
          <p:cNvSpPr>
            <a:spLocks noGrp="1"/>
          </p:cNvSpPr>
          <p:nvPr>
            <p:ph type="subTitle" idx="1"/>
          </p:nvPr>
        </p:nvSpPr>
        <p:spPr>
          <a:xfrm>
            <a:off x="685331" y="2100589"/>
            <a:ext cx="7773338" cy="3497022"/>
          </a:xfrm>
        </p:spPr>
        <p:txBody>
          <a:bodyPr>
            <a:normAutofit/>
          </a:bodyPr>
          <a:lstStyle>
            <a:lvl1pPr marL="0" indent="0" algn="ctr">
              <a:buNone/>
              <a:defRPr sz="2200" cap="none" baseline="0">
                <a:solidFill>
                  <a:schemeClr val="tx1">
                    <a:lumMod val="95000"/>
                    <a:lumOff val="5000"/>
                  </a:schemeClr>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2C2E3064-EE78-436A-BF7D-BC38ACC1E726}" type="datetimeFigureOut">
              <a:rPr lang="en-GB" smtClean="0"/>
              <a:t>23/04/2014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34765202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2E3064-EE78-436A-BF7D-BC38ACC1E726}" type="datetimeFigureOut">
              <a:rPr lang="en-GB" smtClean="0"/>
              <a:t>23/04/2014</a:t>
            </a:fld>
            <a:endParaRPr lang="en-GB"/>
          </a:p>
        </p:txBody>
      </p:sp>
      <p:sp>
        <p:nvSpPr>
          <p:cNvPr id="6" name="Footer Placeholder 5"/>
          <p:cNvSpPr>
            <a:spLocks noGrp="1"/>
          </p:cNvSpPr>
          <p:nvPr>
            <p:ph type="ftr" sz="quarter" idx="11"/>
          </p:nvPr>
        </p:nvSpPr>
        <p:spPr/>
        <p:txBody>
          <a:bodyPr/>
          <a:lstStyle/>
          <a:p>
            <a:r>
              <a:rPr lang="en-GB" smtClean="0"/>
              <a:t>Đề tài nghiên cứu khoa học: quản lý thời khóa biểu thực hành của khoa công nghệ thông tin</a:t>
            </a:r>
            <a:endParaRPr lang="en-GB"/>
          </a:p>
        </p:txBody>
      </p:sp>
      <p:sp>
        <p:nvSpPr>
          <p:cNvPr id="7" name="Slide Number Placeholder 6"/>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113686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2E3064-EE78-436A-BF7D-BC38ACC1E726}" type="datetimeFigureOut">
              <a:rPr lang="en-GB" smtClean="0"/>
              <a:t>23/04/2014</a:t>
            </a:fld>
            <a:endParaRPr lang="en-GB"/>
          </a:p>
        </p:txBody>
      </p:sp>
      <p:sp>
        <p:nvSpPr>
          <p:cNvPr id="6" name="Footer Placeholder 5"/>
          <p:cNvSpPr>
            <a:spLocks noGrp="1"/>
          </p:cNvSpPr>
          <p:nvPr>
            <p:ph type="ftr" sz="quarter" idx="11"/>
          </p:nvPr>
        </p:nvSpPr>
        <p:spPr/>
        <p:txBody>
          <a:bodyPr/>
          <a:lstStyle/>
          <a:p>
            <a:r>
              <a:rPr lang="en-GB" smtClean="0"/>
              <a:t>Đề tài nghiên cứu khoa học: quản lý thời khóa biểu thực hành của khoa công nghệ thông tin</a:t>
            </a:r>
            <a:endParaRPr lang="en-GB"/>
          </a:p>
        </p:txBody>
      </p:sp>
      <p:sp>
        <p:nvSpPr>
          <p:cNvPr id="7" name="Slide Number Placeholder 6"/>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2765124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2E3064-EE78-436A-BF7D-BC38ACC1E726}" type="datetimeFigureOut">
              <a:rPr lang="en-GB" smtClean="0"/>
              <a:t>23/04/2014</a:t>
            </a:fld>
            <a:endParaRPr lang="en-GB"/>
          </a:p>
        </p:txBody>
      </p:sp>
      <p:sp>
        <p:nvSpPr>
          <p:cNvPr id="6" name="Footer Placeholder 5"/>
          <p:cNvSpPr>
            <a:spLocks noGrp="1"/>
          </p:cNvSpPr>
          <p:nvPr>
            <p:ph type="ftr" sz="quarter" idx="11"/>
          </p:nvPr>
        </p:nvSpPr>
        <p:spPr/>
        <p:txBody>
          <a:bodyPr/>
          <a:lstStyle/>
          <a:p>
            <a:r>
              <a:rPr lang="en-GB" smtClean="0"/>
              <a:t>Đề tài nghiên cứu khoa học: quản lý thời khóa biểu thực hành của khoa công nghệ thông tin</a:t>
            </a:r>
            <a:endParaRPr lang="en-GB"/>
          </a:p>
        </p:txBody>
      </p:sp>
      <p:sp>
        <p:nvSpPr>
          <p:cNvPr id="7" name="Slide Number Placeholder 6"/>
          <p:cNvSpPr>
            <a:spLocks noGrp="1"/>
          </p:cNvSpPr>
          <p:nvPr>
            <p:ph type="sldNum" sz="quarter" idx="12"/>
          </p:nvPr>
        </p:nvSpPr>
        <p:spPr/>
        <p:txBody>
          <a:bodyPr/>
          <a:lstStyle/>
          <a:p>
            <a:fld id="{DB5AF126-C679-4FAE-9503-D4918467BFC3}" type="slidenum">
              <a:rPr lang="en-GB" smtClean="0"/>
              <a:t>‹#›</a:t>
            </a:fld>
            <a:endParaRPr lang="en-GB"/>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2817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2E3064-EE78-436A-BF7D-BC38ACC1E726}" type="datetimeFigureOut">
              <a:rPr lang="en-GB" smtClean="0"/>
              <a:t>23/04/2014</a:t>
            </a:fld>
            <a:endParaRPr lang="en-GB"/>
          </a:p>
        </p:txBody>
      </p:sp>
      <p:sp>
        <p:nvSpPr>
          <p:cNvPr id="6" name="Footer Placeholder 5"/>
          <p:cNvSpPr>
            <a:spLocks noGrp="1"/>
          </p:cNvSpPr>
          <p:nvPr>
            <p:ph type="ftr" sz="quarter" idx="11"/>
          </p:nvPr>
        </p:nvSpPr>
        <p:spPr/>
        <p:txBody>
          <a:bodyPr/>
          <a:lstStyle/>
          <a:p>
            <a:r>
              <a:rPr lang="en-GB" smtClean="0"/>
              <a:t>Đề tài nghiên cứu khoa học: quản lý thời khóa biểu thực hành của khoa công nghệ thông tin</a:t>
            </a:r>
            <a:endParaRPr lang="en-GB"/>
          </a:p>
        </p:txBody>
      </p:sp>
      <p:sp>
        <p:nvSpPr>
          <p:cNvPr id="7" name="Slide Number Placeholder 6"/>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2496075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C2E3064-EE78-436A-BF7D-BC38ACC1E726}" type="datetimeFigureOut">
              <a:rPr lang="en-GB" smtClean="0"/>
              <a:t>23/04/2014</a:t>
            </a:fld>
            <a:endParaRPr lang="en-GB"/>
          </a:p>
        </p:txBody>
      </p:sp>
      <p:sp>
        <p:nvSpPr>
          <p:cNvPr id="4" name="Footer Placeholder 3"/>
          <p:cNvSpPr>
            <a:spLocks noGrp="1"/>
          </p:cNvSpPr>
          <p:nvPr>
            <p:ph type="ftr" sz="quarter" idx="11"/>
          </p:nvPr>
        </p:nvSpPr>
        <p:spPr/>
        <p:txBody>
          <a:bodyPr/>
          <a:lstStyle/>
          <a:p>
            <a:r>
              <a:rPr lang="en-GB" smtClean="0"/>
              <a:t>Đề tài nghiên cứu khoa học: quản lý thời khóa biểu thực hành của khoa công nghệ thông tin</a:t>
            </a:r>
            <a:endParaRPr lang="en-GB"/>
          </a:p>
        </p:txBody>
      </p:sp>
      <p:sp>
        <p:nvSpPr>
          <p:cNvPr id="5" name="Slide Number Placeholder 4"/>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3290321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C2E3064-EE78-436A-BF7D-BC38ACC1E726}" type="datetimeFigureOut">
              <a:rPr lang="en-GB" smtClean="0"/>
              <a:t>23/04/2014</a:t>
            </a:fld>
            <a:endParaRPr lang="en-GB"/>
          </a:p>
        </p:txBody>
      </p:sp>
      <p:sp>
        <p:nvSpPr>
          <p:cNvPr id="4" name="Footer Placeholder 3"/>
          <p:cNvSpPr>
            <a:spLocks noGrp="1"/>
          </p:cNvSpPr>
          <p:nvPr>
            <p:ph type="ftr" sz="quarter" idx="11"/>
          </p:nvPr>
        </p:nvSpPr>
        <p:spPr/>
        <p:txBody>
          <a:bodyPr/>
          <a:lstStyle/>
          <a:p>
            <a:r>
              <a:rPr lang="en-GB" smtClean="0"/>
              <a:t>Đề tài nghiên cứu khoa học: quản lý thời khóa biểu thực hành của khoa công nghệ thông tin</a:t>
            </a:r>
            <a:endParaRPr lang="en-GB"/>
          </a:p>
        </p:txBody>
      </p:sp>
      <p:sp>
        <p:nvSpPr>
          <p:cNvPr id="5" name="Slide Number Placeholder 4"/>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529058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2E3064-EE78-436A-BF7D-BC38ACC1E726}" type="datetimeFigureOut">
              <a:rPr lang="en-GB" smtClean="0"/>
              <a:t>23/04/2014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517775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2E3064-EE78-436A-BF7D-BC38ACC1E726}" type="datetimeFigureOut">
              <a:rPr lang="en-GB" smtClean="0"/>
              <a:t>23/04/2014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411754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C2E3064-EE78-436A-BF7D-BC38ACC1E726}" type="datetimeFigureOut">
              <a:rPr lang="en-GB" smtClean="0"/>
              <a:t>23/04/2014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31062344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0" name="Picture 9" descr="Droplets-SD-Content-R1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63" y="0"/>
            <a:ext cx="9144000" cy="6858000"/>
          </a:xfrm>
          <a:prstGeom prst="rect">
            <a:avLst/>
          </a:prstGeom>
          <a:effectLst>
            <a:outerShdw blurRad="50800" dist="50800" dir="5400000" sx="6000" sy="6000" algn="ctr" rotWithShape="0">
              <a:srgbClr val="000000">
                <a:alpha val="43137"/>
              </a:srgbClr>
            </a:outerShdw>
          </a:effectLst>
        </p:spPr>
      </p:pic>
      <p:sp>
        <p:nvSpPr>
          <p:cNvPr id="2" name="Title 1"/>
          <p:cNvSpPr>
            <a:spLocks noGrp="1"/>
          </p:cNvSpPr>
          <p:nvPr>
            <p:ph type="title"/>
          </p:nvPr>
        </p:nvSpPr>
        <p:spPr>
          <a:xfrm>
            <a:off x="694856" y="544360"/>
            <a:ext cx="7763814" cy="1280739"/>
          </a:xfrm>
        </p:spPr>
        <p:txBody>
          <a:bodyPr anchor="b">
            <a:normAutofit/>
          </a:bodyPr>
          <a:lstStyle>
            <a:lvl1pPr algn="l">
              <a:defRPr sz="36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331" y="2063578"/>
            <a:ext cx="7763814" cy="3571103"/>
          </a:xfrm>
        </p:spPr>
        <p:txBody>
          <a:bodyPr>
            <a:normAutofit/>
          </a:bodyPr>
          <a:lstStyle>
            <a:lvl1pPr marL="0" indent="0" algn="l">
              <a:buNone/>
              <a:defRPr sz="2000" cap="none" baseline="0">
                <a:solidFill>
                  <a:schemeClr val="tx1">
                    <a:lumMod val="95000"/>
                    <a:lumOff val="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C2E3064-EE78-436A-BF7D-BC38ACC1E726}" type="datetimeFigureOut">
              <a:rPr lang="en-GB" smtClean="0"/>
              <a:t>23/04/2014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8414044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2E3064-EE78-436A-BF7D-BC38ACC1E726}" type="datetimeFigureOut">
              <a:rPr lang="en-GB" smtClean="0"/>
              <a:t>23/04/2014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4436436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2E3064-EE78-436A-BF7D-BC38ACC1E726}" type="datetimeFigureOut">
              <a:rPr lang="en-GB" smtClean="0"/>
              <a:t>23/04/2014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3831557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2E3064-EE78-436A-BF7D-BC38ACC1E726}" type="datetimeFigureOut">
              <a:rPr lang="en-GB" smtClean="0"/>
              <a:t>23/04/2014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192549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2C2E3064-EE78-436A-BF7D-BC38ACC1E726}" type="datetimeFigureOut">
              <a:rPr lang="en-GB" smtClean="0"/>
              <a:t>23/04/2014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962401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2E3064-EE78-436A-BF7D-BC38ACC1E726}" type="datetimeFigureOut">
              <a:rPr lang="en-GB" smtClean="0"/>
              <a:t>23/04/2014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947390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2E3064-EE78-436A-BF7D-BC38ACC1E726}" type="datetimeFigureOut">
              <a:rPr lang="en-GB" smtClean="0"/>
              <a:t>23/04/2014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1727135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2C2E3064-EE78-436A-BF7D-BC38ACC1E726}" type="datetimeFigureOut">
              <a:rPr lang="en-GB" smtClean="0"/>
              <a:t>23/04/2014</a:t>
            </a:fld>
            <a:endParaRPr lang="en-GB"/>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r>
              <a:rPr lang="en-GB" smtClean="0"/>
              <a:t>Đề tài nghiên cứu khoa học: quản lý thời khóa biểu thực hành của khoa công nghệ thông tin</a:t>
            </a:r>
            <a:endParaRPr lang="en-GB"/>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DB5AF126-C679-4FAE-9503-D4918467BFC3}" type="slidenum">
              <a:rPr lang="en-GB" smtClean="0"/>
              <a:t>‹#›</a:t>
            </a:fld>
            <a:endParaRPr lang="en-GB"/>
          </a:p>
        </p:txBody>
      </p:sp>
    </p:spTree>
    <p:extLst>
      <p:ext uri="{BB962C8B-B14F-4D97-AF65-F5344CB8AC3E}">
        <p14:creationId xmlns:p14="http://schemas.microsoft.com/office/powerpoint/2010/main" val="819114464"/>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Lst>
  <p:timing>
    <p:tnLst>
      <p:par>
        <p:cTn id="1" dur="indefinite" restart="never" nodeType="tmRoot"/>
      </p:par>
    </p:tnLst>
  </p:timing>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528" y="913410"/>
            <a:ext cx="6154713" cy="3124201"/>
          </a:xfrm>
        </p:spPr>
        <p:txBody>
          <a:bodyPr>
            <a:normAutofit/>
          </a:bodyPr>
          <a:lstStyle/>
          <a:p>
            <a:pPr algn="ctr"/>
            <a:r>
              <a:rPr lang="vi-VN" dirty="0"/>
              <a:t>Xây dựng chương trình quản lý lịch hướng dẫn thực tập khoa CNTT</a:t>
            </a:r>
            <a:endParaRPr lang="en-GB" dirty="0"/>
          </a:p>
        </p:txBody>
      </p:sp>
      <p:sp>
        <p:nvSpPr>
          <p:cNvPr id="3" name="Subtitle 2"/>
          <p:cNvSpPr>
            <a:spLocks noGrp="1"/>
          </p:cNvSpPr>
          <p:nvPr>
            <p:ph type="subTitle" idx="1"/>
          </p:nvPr>
        </p:nvSpPr>
        <p:spPr>
          <a:xfrm>
            <a:off x="616528" y="4904507"/>
            <a:ext cx="4954250" cy="1137833"/>
          </a:xfrm>
        </p:spPr>
        <p:txBody>
          <a:bodyPr/>
          <a:lstStyle/>
          <a:p>
            <a:endParaRPr lang="en-GB" dirty="0"/>
          </a:p>
        </p:txBody>
      </p:sp>
    </p:spTree>
    <p:extLst>
      <p:ext uri="{BB962C8B-B14F-4D97-AF65-F5344CB8AC3E}">
        <p14:creationId xmlns:p14="http://schemas.microsoft.com/office/powerpoint/2010/main" val="1582981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348" y="860690"/>
            <a:ext cx="8097308" cy="2997327"/>
          </a:xfrm>
        </p:spPr>
        <p:txBody>
          <a:bodyPr>
            <a:normAutofit/>
          </a:bodyPr>
          <a:lstStyle/>
          <a:p>
            <a:pPr algn="ctr"/>
            <a:r>
              <a:rPr lang="en-GB" dirty="0" smtClean="0"/>
              <a:t>Cám ơn các thầy cô đã quan tâm lắng nghe</a:t>
            </a:r>
            <a:endParaRPr lang="en-GB" dirty="0"/>
          </a:p>
        </p:txBody>
      </p:sp>
    </p:spTree>
    <p:extLst>
      <p:ext uri="{BB962C8B-B14F-4D97-AF65-F5344CB8AC3E}">
        <p14:creationId xmlns:p14="http://schemas.microsoft.com/office/powerpoint/2010/main" val="1560654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NộI dung</a:t>
            </a:r>
            <a:endParaRPr lang="en-GB" dirty="0"/>
          </a:p>
        </p:txBody>
      </p:sp>
      <p:sp>
        <p:nvSpPr>
          <p:cNvPr id="5" name="Text Placeholder 4"/>
          <p:cNvSpPr>
            <a:spLocks noGrp="1"/>
          </p:cNvSpPr>
          <p:nvPr>
            <p:ph type="body" idx="1"/>
          </p:nvPr>
        </p:nvSpPr>
        <p:spPr/>
        <p:txBody>
          <a:bodyPr>
            <a:normAutofit/>
          </a:bodyPr>
          <a:lstStyle/>
          <a:p>
            <a:pPr marL="457200" indent="-457200">
              <a:buAutoNum type="arabicPeriod"/>
            </a:pPr>
            <a:r>
              <a:rPr lang="en-GB" sz="2400" dirty="0" smtClean="0"/>
              <a:t>Tóm tắt vấn đề</a:t>
            </a:r>
            <a:endParaRPr lang="en-GB" sz="2400" dirty="0" smtClean="0"/>
          </a:p>
          <a:p>
            <a:pPr marL="457200" indent="-457200">
              <a:buAutoNum type="arabicPeriod"/>
            </a:pPr>
            <a:r>
              <a:rPr lang="en-GB" dirty="0" smtClean="0"/>
              <a:t>Đặt vấn đề</a:t>
            </a:r>
          </a:p>
          <a:p>
            <a:pPr marL="457200" indent="-457200">
              <a:buAutoNum type="arabicPeriod"/>
            </a:pPr>
            <a:r>
              <a:rPr lang="en-GB" dirty="0" smtClean="0"/>
              <a:t>Các</a:t>
            </a:r>
            <a:r>
              <a:rPr lang="vi-VN" dirty="0" smtClean="0"/>
              <a:t> chức năng của chương trình </a:t>
            </a:r>
            <a:endParaRPr lang="en-GB" dirty="0" smtClean="0"/>
          </a:p>
          <a:p>
            <a:pPr marL="457200" indent="-457200">
              <a:buAutoNum type="arabicPeriod"/>
            </a:pPr>
            <a:r>
              <a:rPr lang="en-GB" dirty="0" smtClean="0"/>
              <a:t>Cơ sơ dữ liệu</a:t>
            </a:r>
            <a:r>
              <a:rPr lang="vi-VN" dirty="0" smtClean="0"/>
              <a:t> cho chương trình</a:t>
            </a:r>
            <a:endParaRPr lang="en-GB" dirty="0" smtClean="0"/>
          </a:p>
          <a:p>
            <a:pPr marL="457200" indent="-457200">
              <a:buAutoNum type="arabicPeriod"/>
            </a:pPr>
            <a:r>
              <a:rPr lang="en-GB" dirty="0" smtClean="0"/>
              <a:t>Kết</a:t>
            </a:r>
            <a:r>
              <a:rPr lang="en-GB" dirty="0" smtClean="0"/>
              <a:t> quả thực hiện </a:t>
            </a:r>
          </a:p>
          <a:p>
            <a:pPr marL="457200" indent="-457200">
              <a:buAutoNum type="arabicPeriod"/>
            </a:pPr>
            <a:r>
              <a:rPr lang="en-GB" smtClean="0"/>
              <a:t>Kết</a:t>
            </a:r>
            <a:r>
              <a:rPr lang="en-GB" smtClean="0"/>
              <a:t> </a:t>
            </a:r>
            <a:r>
              <a:rPr lang="en-GB" dirty="0" smtClean="0"/>
              <a:t>luận, hướng phát triển</a:t>
            </a:r>
            <a:endParaRPr lang="en-GB" dirty="0" smtClean="0"/>
          </a:p>
        </p:txBody>
      </p:sp>
    </p:spTree>
    <p:extLst>
      <p:ext uri="{BB962C8B-B14F-4D97-AF65-F5344CB8AC3E}">
        <p14:creationId xmlns:p14="http://schemas.microsoft.com/office/powerpoint/2010/main" val="190059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1000"/>
                                        <p:tgtEl>
                                          <p:spTgt spid="5">
                                            <p:txEl>
                                              <p:pRg st="3" end="3"/>
                                            </p:txEl>
                                          </p:spTgt>
                                        </p:tgtEl>
                                      </p:cBhvr>
                                    </p:animEffect>
                                    <p:anim calcmode="lin" valueType="num">
                                      <p:cBhvr>
                                        <p:cTn id="3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1000"/>
                                        <p:tgtEl>
                                          <p:spTgt spid="5">
                                            <p:txEl>
                                              <p:pRg st="4" end="4"/>
                                            </p:txEl>
                                          </p:spTgt>
                                        </p:tgtEl>
                                      </p:cBhvr>
                                    </p:animEffect>
                                    <p:anim calcmode="lin" valueType="num">
                                      <p:cBhvr>
                                        <p:cTn id="4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Effect transition="in" filter="fade">
                                      <p:cBhvr>
                                        <p:cTn id="49" dur="1000"/>
                                        <p:tgtEl>
                                          <p:spTgt spid="5">
                                            <p:txEl>
                                              <p:pRg st="5" end="5"/>
                                            </p:txEl>
                                          </p:spTgt>
                                        </p:tgtEl>
                                      </p:cBhvr>
                                    </p:animEffect>
                                    <p:anim calcmode="lin" valueType="num">
                                      <p:cBhvr>
                                        <p:cTn id="5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Tóm tắt Vấn Đề </a:t>
            </a:r>
            <a:endParaRPr lang="en-GB" dirty="0"/>
          </a:p>
        </p:txBody>
      </p:sp>
      <p:sp>
        <p:nvSpPr>
          <p:cNvPr id="3" name="Text Placeholder 2"/>
          <p:cNvSpPr>
            <a:spLocks noGrp="1"/>
          </p:cNvSpPr>
          <p:nvPr>
            <p:ph type="body" idx="1"/>
          </p:nvPr>
        </p:nvSpPr>
        <p:spPr/>
        <p:txBody>
          <a:bodyPr>
            <a:normAutofit/>
          </a:bodyPr>
          <a:lstStyle/>
          <a:p>
            <a:pPr marL="342900" indent="-342900">
              <a:buFont typeface="Wingdings" panose="05000000000000000000" pitchFamily="2" charset="2"/>
              <a:buChar char="v"/>
            </a:pPr>
            <a:r>
              <a:rPr lang="en-GB" dirty="0" smtClean="0"/>
              <a:t>Hiện nay quá trình thực hiện quản lý lịch thực hành của khoa công nghệ thông tin vẫn đang thực hiện bằng tay và excel.</a:t>
            </a:r>
          </a:p>
          <a:p>
            <a:pPr marL="714375" indent="-342900">
              <a:buFont typeface="Arial" panose="020B0604020202020204" pitchFamily="34" charset="0"/>
              <a:buChar char="•"/>
            </a:pPr>
            <a:r>
              <a:rPr lang="en-GB" dirty="0"/>
              <a:t>Quá trình thực hiện tốn thời gian.</a:t>
            </a:r>
          </a:p>
          <a:p>
            <a:pPr marL="714375" indent="-342900">
              <a:buFont typeface="Arial" panose="020B0604020202020204" pitchFamily="34" charset="0"/>
              <a:buChar char="•"/>
            </a:pPr>
            <a:r>
              <a:rPr lang="en-GB" dirty="0"/>
              <a:t>Có thể xảy ra sai sót.</a:t>
            </a:r>
          </a:p>
          <a:p>
            <a:pPr marL="714375" indent="-342900">
              <a:buFont typeface="Arial" panose="020B0604020202020204" pitchFamily="34" charset="0"/>
              <a:buChar char="•"/>
            </a:pPr>
            <a:r>
              <a:rPr lang="en-GB" dirty="0"/>
              <a:t>Tốn nhiều công sức của người thực hiện</a:t>
            </a:r>
            <a:r>
              <a:rPr lang="en-GB" dirty="0" smtClean="0"/>
              <a:t>.</a:t>
            </a:r>
          </a:p>
          <a:p>
            <a:pPr marL="342900" indent="-342900">
              <a:buFont typeface="Wingdings" panose="05000000000000000000" pitchFamily="2" charset="2"/>
              <a:buChar char="v"/>
            </a:pPr>
            <a:r>
              <a:rPr lang="en-GB" dirty="0" smtClean="0"/>
              <a:t>Sự cần thiết của một phần mềm quản lý lịch thực hành nhằm giảm thiểu sai sót và công sức trong quá trình thực hiện xếp và điểm danh lịch thực hành</a:t>
            </a:r>
          </a:p>
          <a:p>
            <a:pPr marL="342900" indent="-342900">
              <a:buFont typeface="Wingdings" panose="05000000000000000000" pitchFamily="2" charset="2"/>
              <a:buChar char="v"/>
            </a:pPr>
            <a:endParaRPr lang="en-GB" dirty="0" smtClean="0"/>
          </a:p>
          <a:p>
            <a:pPr marL="714375" indent="-342900">
              <a:buFont typeface="Arial" panose="020B0604020202020204" pitchFamily="34" charset="0"/>
              <a:buChar char="•"/>
            </a:pPr>
            <a:endParaRPr lang="en-GB" dirty="0" smtClean="0"/>
          </a:p>
        </p:txBody>
      </p:sp>
    </p:spTree>
    <p:extLst>
      <p:ext uri="{BB962C8B-B14F-4D97-AF65-F5344CB8AC3E}">
        <p14:creationId xmlns:p14="http://schemas.microsoft.com/office/powerpoint/2010/main" val="349383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856" y="901874"/>
            <a:ext cx="7763814" cy="923225"/>
          </a:xfrm>
        </p:spPr>
        <p:txBody>
          <a:bodyPr/>
          <a:lstStyle/>
          <a:p>
            <a:r>
              <a:rPr lang="en-GB" dirty="0" smtClean="0"/>
              <a:t>2. đặt vấn đề</a:t>
            </a:r>
            <a:endParaRPr lang="en-GB" dirty="0"/>
          </a:p>
        </p:txBody>
      </p:sp>
      <p:sp>
        <p:nvSpPr>
          <p:cNvPr id="3" name="Text Placeholder 2"/>
          <p:cNvSpPr>
            <a:spLocks noGrp="1"/>
          </p:cNvSpPr>
          <p:nvPr>
            <p:ph type="body" idx="1"/>
          </p:nvPr>
        </p:nvSpPr>
        <p:spPr/>
        <p:txBody>
          <a:bodyPr>
            <a:normAutofit fontScale="92500" lnSpcReduction="20000"/>
          </a:bodyPr>
          <a:lstStyle/>
          <a:p>
            <a:pPr marL="342900" indent="-342900">
              <a:buFont typeface="Wingdings" panose="05000000000000000000" pitchFamily="2" charset="2"/>
              <a:buChar char="v"/>
            </a:pPr>
            <a:r>
              <a:rPr lang="en-GB" dirty="0" smtClean="0"/>
              <a:t>Quá trình thực hiện quản lý lịch thực hành của giáo vụ gồm.</a:t>
            </a:r>
          </a:p>
          <a:p>
            <a:pPr marL="714375" indent="-342900">
              <a:buFont typeface="Arial" panose="020B0604020202020204" pitchFamily="34" charset="0"/>
              <a:buChar char="•"/>
            </a:pPr>
            <a:r>
              <a:rPr lang="en-GB" dirty="0" smtClean="0"/>
              <a:t>Quản lý lịch thực hành của từng giảng viên.</a:t>
            </a:r>
          </a:p>
          <a:p>
            <a:pPr marL="714375" indent="-342900">
              <a:buFont typeface="Arial" panose="020B0604020202020204" pitchFamily="34" charset="0"/>
              <a:buChar char="•"/>
            </a:pPr>
            <a:r>
              <a:rPr lang="en-GB" dirty="0" smtClean="0"/>
              <a:t>Điểm danh tham gia thực hành của </a:t>
            </a:r>
            <a:r>
              <a:rPr lang="en-GB" dirty="0"/>
              <a:t>giảng viên</a:t>
            </a:r>
            <a:r>
              <a:rPr lang="en-GB" dirty="0" smtClean="0"/>
              <a:t>.</a:t>
            </a:r>
          </a:p>
          <a:p>
            <a:pPr marL="714375" indent="-342900">
              <a:buFont typeface="Arial" panose="020B0604020202020204" pitchFamily="34" charset="0"/>
              <a:buChar char="•"/>
            </a:pPr>
            <a:r>
              <a:rPr lang="en-GB" dirty="0" smtClean="0"/>
              <a:t>Quản lý thông tin của phòng thực hành, của </a:t>
            </a:r>
            <a:r>
              <a:rPr lang="en-GB" dirty="0"/>
              <a:t>giảng viên</a:t>
            </a:r>
            <a:r>
              <a:rPr lang="en-GB" dirty="0" smtClean="0"/>
              <a:t>, của thời khóa biểu của </a:t>
            </a:r>
            <a:r>
              <a:rPr lang="en-GB" dirty="0"/>
              <a:t>giảng </a:t>
            </a:r>
            <a:r>
              <a:rPr lang="en-GB" dirty="0" smtClean="0"/>
              <a:t>viên cũng như thời gian rảnh và lịch công tác của </a:t>
            </a:r>
            <a:r>
              <a:rPr lang="en-GB" dirty="0"/>
              <a:t>giảng viên</a:t>
            </a:r>
            <a:r>
              <a:rPr lang="en-GB" dirty="0" smtClean="0"/>
              <a:t>.</a:t>
            </a:r>
          </a:p>
          <a:p>
            <a:pPr marL="714375" indent="-342900">
              <a:buFont typeface="Arial" panose="020B0604020202020204" pitchFamily="34" charset="0"/>
              <a:buChar char="•"/>
            </a:pPr>
            <a:r>
              <a:rPr lang="en-GB" dirty="0" smtClean="0"/>
              <a:t>Quản lý chấm công sau mỗi học kỳ của từng giảng viên</a:t>
            </a:r>
          </a:p>
          <a:p>
            <a:pPr marL="363538" indent="-342900">
              <a:buFont typeface="Wingdings" panose="05000000000000000000" pitchFamily="2" charset="2"/>
              <a:buChar char="è"/>
            </a:pPr>
            <a:r>
              <a:rPr lang="en-GB" dirty="0" smtClean="0">
                <a:sym typeface="Wingdings" panose="05000000000000000000" pitchFamily="2" charset="2"/>
              </a:rPr>
              <a:t>Quá trình thực hiện cần nắm giữ nhiều thông tin như lịch công tác, thời gian bận của giảng viên.</a:t>
            </a:r>
          </a:p>
        </p:txBody>
      </p:sp>
    </p:spTree>
    <p:extLst>
      <p:ext uri="{BB962C8B-B14F-4D97-AF65-F5344CB8AC3E}">
        <p14:creationId xmlns:p14="http://schemas.microsoft.com/office/powerpoint/2010/main" val="106767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 đặt vấn đề</a:t>
            </a:r>
          </a:p>
        </p:txBody>
      </p:sp>
      <p:sp>
        <p:nvSpPr>
          <p:cNvPr id="3" name="Text Placeholder 2"/>
          <p:cNvSpPr>
            <a:spLocks noGrp="1"/>
          </p:cNvSpPr>
          <p:nvPr>
            <p:ph type="body" idx="1"/>
          </p:nvPr>
        </p:nvSpPr>
        <p:spPr/>
        <p:txBody>
          <a:bodyPr>
            <a:normAutofit lnSpcReduction="10000"/>
          </a:bodyPr>
          <a:lstStyle/>
          <a:p>
            <a:pPr marL="342900" indent="-342900">
              <a:buFont typeface="Wingdings" panose="05000000000000000000" pitchFamily="2" charset="2"/>
              <a:buChar char="v"/>
            </a:pPr>
            <a:r>
              <a:rPr lang="en-GB" dirty="0" smtClean="0"/>
              <a:t>Chương trình quản lý lịch thực hành</a:t>
            </a:r>
          </a:p>
          <a:p>
            <a:pPr marL="714375" indent="-342900">
              <a:buFont typeface="Arial" panose="020B0604020202020204" pitchFamily="34" charset="0"/>
              <a:buChar char="•"/>
            </a:pPr>
            <a:r>
              <a:rPr lang="en-GB" dirty="0" smtClean="0"/>
              <a:t>Quản lý thông tin giảng viên.</a:t>
            </a:r>
          </a:p>
          <a:p>
            <a:pPr marL="714375" indent="-342900">
              <a:buFont typeface="Arial" panose="020B0604020202020204" pitchFamily="34" charset="0"/>
              <a:buChar char="•"/>
            </a:pPr>
            <a:r>
              <a:rPr lang="en-GB" dirty="0" smtClean="0"/>
              <a:t>Quản lý thông tin phòng thực hành.</a:t>
            </a:r>
          </a:p>
          <a:p>
            <a:pPr marL="714375" indent="-342900">
              <a:buFont typeface="Arial" panose="020B0604020202020204" pitchFamily="34" charset="0"/>
              <a:buChar char="•"/>
            </a:pPr>
            <a:r>
              <a:rPr lang="en-GB" dirty="0" smtClean="0"/>
              <a:t>Quản lý thông tin về môn học cũng như giảng viên dạy môn học đó.</a:t>
            </a:r>
          </a:p>
          <a:p>
            <a:pPr marL="714375" indent="-342900">
              <a:buFont typeface="Arial" panose="020B0604020202020204" pitchFamily="34" charset="0"/>
              <a:buChar char="•"/>
            </a:pPr>
            <a:r>
              <a:rPr lang="en-GB" dirty="0" smtClean="0"/>
              <a:t>Quản lý thông tin lịch thực hành của từng </a:t>
            </a:r>
            <a:r>
              <a:rPr lang="en-GB" dirty="0"/>
              <a:t>giảng viên</a:t>
            </a:r>
            <a:r>
              <a:rPr lang="en-GB" dirty="0" smtClean="0"/>
              <a:t>.</a:t>
            </a:r>
          </a:p>
          <a:p>
            <a:pPr marL="363538" indent="-363538">
              <a:buFont typeface="Wingdings" panose="05000000000000000000" pitchFamily="2" charset="2"/>
              <a:buChar char="è"/>
            </a:pPr>
            <a:r>
              <a:rPr lang="en-GB" dirty="0" smtClean="0">
                <a:sym typeface="Wingdings" panose="05000000000000000000" pitchFamily="2" charset="2"/>
              </a:rPr>
              <a:t>Quản lý thông tin chính xác, có thể nhận biết được thời gian bận của </a:t>
            </a:r>
            <a:r>
              <a:rPr lang="en-GB" dirty="0"/>
              <a:t>giảng </a:t>
            </a:r>
            <a:r>
              <a:rPr lang="en-GB" dirty="0" smtClean="0">
                <a:sym typeface="Wingdings" panose="05000000000000000000" pitchFamily="2" charset="2"/>
              </a:rPr>
              <a:t>viên, để sắp xếp lịch thực hành một cách chính xác.</a:t>
            </a:r>
            <a:endParaRPr lang="en-GB" dirty="0" smtClean="0"/>
          </a:p>
          <a:p>
            <a:endParaRPr lang="en-GB" dirty="0"/>
          </a:p>
        </p:txBody>
      </p:sp>
    </p:spTree>
    <p:extLst>
      <p:ext uri="{BB962C8B-B14F-4D97-AF65-F5344CB8AC3E}">
        <p14:creationId xmlns:p14="http://schemas.microsoft.com/office/powerpoint/2010/main" val="372561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093" y="873216"/>
            <a:ext cx="8773438" cy="857003"/>
          </a:xfrm>
        </p:spPr>
        <p:txBody>
          <a:bodyPr>
            <a:normAutofit fontScale="90000"/>
          </a:bodyPr>
          <a:lstStyle/>
          <a:p>
            <a:r>
              <a:rPr lang="en-GB" dirty="0" smtClean="0"/>
              <a:t>3. Các chức năng chính của chương trình</a:t>
            </a:r>
            <a:endParaRPr lang="en-GB" dirty="0"/>
          </a:p>
        </p:txBody>
      </p:sp>
      <p:sp>
        <p:nvSpPr>
          <p:cNvPr id="3" name="Text Placeholder 2"/>
          <p:cNvSpPr>
            <a:spLocks noGrp="1"/>
          </p:cNvSpPr>
          <p:nvPr>
            <p:ph type="body" idx="1"/>
          </p:nvPr>
        </p:nvSpPr>
        <p:spPr>
          <a:xfrm>
            <a:off x="690093" y="1979112"/>
            <a:ext cx="7763814" cy="3918615"/>
          </a:xfrm>
        </p:spPr>
        <p:txBody>
          <a:bodyPr>
            <a:normAutofit/>
          </a:bodyPr>
          <a:lstStyle/>
          <a:p>
            <a:pPr marL="342900" indent="-342900">
              <a:buFont typeface="Wingdings" panose="05000000000000000000" pitchFamily="2" charset="2"/>
              <a:buChar char="v"/>
            </a:pPr>
            <a:r>
              <a:rPr lang="en-GB" dirty="0" smtClean="0"/>
              <a:t>Quản lý thông tin giảng viên.</a:t>
            </a:r>
          </a:p>
          <a:p>
            <a:pPr marL="342900" indent="-342900">
              <a:buFont typeface="Wingdings" panose="05000000000000000000" pitchFamily="2" charset="2"/>
              <a:buChar char="v"/>
            </a:pPr>
            <a:r>
              <a:rPr lang="en-GB" dirty="0" smtClean="0"/>
              <a:t>Quản lý phòng học.</a:t>
            </a:r>
          </a:p>
          <a:p>
            <a:pPr marL="342900" indent="-342900">
              <a:buFont typeface="Wingdings" panose="05000000000000000000" pitchFamily="2" charset="2"/>
              <a:buChar char="v"/>
            </a:pPr>
            <a:r>
              <a:rPr lang="en-GB" dirty="0" smtClean="0"/>
              <a:t>Quản lý thời gian bận của giảng viên.</a:t>
            </a:r>
          </a:p>
          <a:p>
            <a:pPr marL="342900" indent="-342900">
              <a:buFont typeface="Wingdings" panose="05000000000000000000" pitchFamily="2" charset="2"/>
              <a:buChar char="v"/>
            </a:pPr>
            <a:r>
              <a:rPr lang="en-GB" dirty="0" smtClean="0"/>
              <a:t>Quản lý thời khóa biểu của giảng viên. </a:t>
            </a:r>
          </a:p>
          <a:p>
            <a:pPr marL="342900" indent="-342900">
              <a:buFont typeface="Wingdings" panose="05000000000000000000" pitchFamily="2" charset="2"/>
              <a:buChar char="v"/>
            </a:pPr>
            <a:r>
              <a:rPr lang="en-GB" dirty="0" smtClean="0"/>
              <a:t>Quản lý phân công lịch thực hành của giảng viên.</a:t>
            </a:r>
          </a:p>
          <a:p>
            <a:pPr marL="342900" indent="-342900">
              <a:buFont typeface="Wingdings" panose="05000000000000000000" pitchFamily="2" charset="2"/>
              <a:buChar char="v"/>
            </a:pPr>
            <a:r>
              <a:rPr lang="en-GB" dirty="0" smtClean="0"/>
              <a:t>Quản lý được sự vắng mặt của giảng viên trong buổi thực hành</a:t>
            </a:r>
          </a:p>
          <a:p>
            <a:pPr marL="342900" indent="-342900">
              <a:buFont typeface="Wingdings" panose="05000000000000000000" pitchFamily="2" charset="2"/>
              <a:buChar char="v"/>
            </a:pPr>
            <a:r>
              <a:rPr lang="en-GB" dirty="0" smtClean="0"/>
              <a:t>Quản lý được số tiết mà giảng viên tham gia thực hành của môn học đó.</a:t>
            </a:r>
            <a:endParaRPr lang="en-GB" dirty="0"/>
          </a:p>
        </p:txBody>
      </p:sp>
    </p:spTree>
    <p:extLst>
      <p:ext uri="{BB962C8B-B14F-4D97-AF65-F5344CB8AC3E}">
        <p14:creationId xmlns:p14="http://schemas.microsoft.com/office/powerpoint/2010/main" val="327190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1000"/>
                                        <p:tgtEl>
                                          <p:spTgt spid="3">
                                            <p:txEl>
                                              <p:pRg st="6" end="6"/>
                                            </p:txEl>
                                          </p:spTgt>
                                        </p:tgtEl>
                                      </p:cBhvr>
                                    </p:animEffect>
                                    <p:anim calcmode="lin" valueType="num">
                                      <p:cBhvr>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0626" y="300625"/>
            <a:ext cx="8605379" cy="6263013"/>
          </a:xfrm>
          <a:prstGeom prst="rect">
            <a:avLst/>
          </a:prstGeom>
        </p:spPr>
      </p:pic>
      <p:sp>
        <p:nvSpPr>
          <p:cNvPr id="2" name="Title 1"/>
          <p:cNvSpPr>
            <a:spLocks noGrp="1"/>
          </p:cNvSpPr>
          <p:nvPr>
            <p:ph type="title"/>
          </p:nvPr>
        </p:nvSpPr>
        <p:spPr/>
        <p:txBody>
          <a:bodyPr>
            <a:normAutofit/>
          </a:bodyPr>
          <a:lstStyle/>
          <a:p>
            <a:r>
              <a:rPr lang="en-GB" dirty="0" smtClean="0"/>
              <a:t>4. Cơ sở dữ liệu của chương trình</a:t>
            </a:r>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7664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Demo chương trình</a:t>
            </a:r>
            <a:endParaRPr lang="en-GB"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70770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 kết luận, hướng phát triển </a:t>
            </a:r>
            <a:endParaRPr lang="en-GB" dirty="0"/>
          </a:p>
        </p:txBody>
      </p:sp>
      <p:sp>
        <p:nvSpPr>
          <p:cNvPr id="3" name="Text Placeholder 2"/>
          <p:cNvSpPr>
            <a:spLocks noGrp="1"/>
          </p:cNvSpPr>
          <p:nvPr>
            <p:ph type="body" idx="1"/>
          </p:nvPr>
        </p:nvSpPr>
        <p:spPr/>
        <p:txBody>
          <a:bodyPr>
            <a:normAutofit lnSpcReduction="10000"/>
          </a:bodyPr>
          <a:lstStyle/>
          <a:p>
            <a:pPr marL="342900" indent="-342900">
              <a:buFont typeface="Wingdings" panose="05000000000000000000" pitchFamily="2" charset="2"/>
              <a:buChar char="v"/>
            </a:pPr>
            <a:r>
              <a:rPr lang="en-GB" dirty="0" smtClean="0"/>
              <a:t>Kết luận:</a:t>
            </a:r>
          </a:p>
          <a:p>
            <a:pPr marL="363538" indent="-363538">
              <a:buFont typeface="Arial" panose="020B0604020202020204" pitchFamily="34" charset="0"/>
              <a:buChar char="•"/>
            </a:pPr>
            <a:r>
              <a:rPr lang="en-GB" dirty="0" smtClean="0"/>
              <a:t>Chương trình thực hiện đã hoàn thành.</a:t>
            </a:r>
          </a:p>
          <a:p>
            <a:pPr marL="363538" indent="-363538">
              <a:buFont typeface="Arial" panose="020B0604020202020204" pitchFamily="34" charset="0"/>
              <a:buChar char="•"/>
            </a:pPr>
            <a:r>
              <a:rPr lang="en-GB" dirty="0" smtClean="0"/>
              <a:t>Chương </a:t>
            </a:r>
            <a:r>
              <a:rPr lang="en-GB" dirty="0"/>
              <a:t>trình áp dụng được các chức năng đã nêu và có một số chức năng </a:t>
            </a:r>
            <a:r>
              <a:rPr lang="en-GB" dirty="0" smtClean="0"/>
              <a:t>khác.</a:t>
            </a:r>
          </a:p>
          <a:p>
            <a:pPr marL="363538" indent="-363538">
              <a:buFont typeface="Arial" panose="020B0604020202020204" pitchFamily="34" charset="0"/>
              <a:buChar char="•"/>
            </a:pPr>
            <a:r>
              <a:rPr lang="en-GB" dirty="0"/>
              <a:t>Mô hình thực hiện trên mô hình MVC nên dễ dàng chỉnh sửa là phát </a:t>
            </a:r>
            <a:r>
              <a:rPr lang="en-GB" dirty="0" smtClean="0"/>
              <a:t>triển.</a:t>
            </a:r>
          </a:p>
          <a:p>
            <a:pPr marL="342900" indent="-342900">
              <a:buFont typeface="Wingdings" panose="05000000000000000000" pitchFamily="2" charset="2"/>
              <a:buChar char="v"/>
            </a:pPr>
            <a:r>
              <a:rPr lang="en-GB" dirty="0" smtClean="0"/>
              <a:t>Hướng phát triển:</a:t>
            </a:r>
          </a:p>
          <a:p>
            <a:pPr marL="342900" indent="-342900">
              <a:buFont typeface="Arial" panose="020B0604020202020204" pitchFamily="34" charset="0"/>
              <a:buChar char="•"/>
            </a:pPr>
            <a:r>
              <a:rPr lang="en-GB" dirty="0" smtClean="0"/>
              <a:t>Thêm giao diện trên nền tảng mobile</a:t>
            </a:r>
            <a:r>
              <a:rPr lang="en-GB" dirty="0"/>
              <a:t>.</a:t>
            </a:r>
            <a:endParaRPr lang="en-GB" dirty="0" smtClean="0"/>
          </a:p>
        </p:txBody>
      </p:sp>
    </p:spTree>
    <p:extLst>
      <p:ext uri="{BB962C8B-B14F-4D97-AF65-F5344CB8AC3E}">
        <p14:creationId xmlns:p14="http://schemas.microsoft.com/office/powerpoint/2010/main" val="53820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TC104033925[[fn=Droplet]]</Template>
  <TotalTime>143</TotalTime>
  <Words>494</Words>
  <Application>Microsoft Office PowerPoint</Application>
  <PresentationFormat>On-screen Show (4:3)</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Tw Cen MT</vt:lpstr>
      <vt:lpstr>Wingdings</vt:lpstr>
      <vt:lpstr>Droplet</vt:lpstr>
      <vt:lpstr>Xây dựng chương trình quản lý lịch hướng dẫn thực tập khoa CNTT</vt:lpstr>
      <vt:lpstr>NộI dung</vt:lpstr>
      <vt:lpstr>1. Tóm tắt Vấn Đề </vt:lpstr>
      <vt:lpstr>2. đặt vấn đề</vt:lpstr>
      <vt:lpstr>2. đặt vấn đề</vt:lpstr>
      <vt:lpstr>3. Các chức năng chính của chương trình</vt:lpstr>
      <vt:lpstr>4. Cơ sở dữ liệu của chương trình</vt:lpstr>
      <vt:lpstr>5. Demo chương trình</vt:lpstr>
      <vt:lpstr>6. kết luận, hướng phát triển </vt:lpstr>
      <vt:lpstr>Cám ơn các thầy cô đã quan tâm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 long</dc:creator>
  <cp:lastModifiedBy>hoa long</cp:lastModifiedBy>
  <cp:revision>48</cp:revision>
  <dcterms:created xsi:type="dcterms:W3CDTF">2014-04-22T01:08:11Z</dcterms:created>
  <dcterms:modified xsi:type="dcterms:W3CDTF">2014-04-23T03:39:57Z</dcterms:modified>
</cp:coreProperties>
</file>