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media/image45.jpg" ContentType="image/png"/>
  <Override PartName="/ppt/media/image46.jpg" ContentType="image/png"/>
  <Override PartName="/ppt/media/image47.jpg" ContentType="image/png"/>
  <Override PartName="/ppt/media/image48.jpg" ContentType="image/png"/>
  <Override PartName="/ppt/media/image49.jpg" ContentType="image/png"/>
  <Override PartName="/ppt/media/image50.jpg" ContentType="image/png"/>
  <Override PartName="/ppt/media/image51.jpg" ContentType="image/png"/>
  <Override PartName="/ppt/media/image52.jpg" ContentType="image/png"/>
  <Override PartName="/ppt/media/image53.jpg" ContentType="image/png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74" r:id="rId5"/>
    <p:sldId id="262" r:id="rId6"/>
    <p:sldId id="267" r:id="rId7"/>
    <p:sldId id="263" r:id="rId8"/>
    <p:sldId id="269" r:id="rId9"/>
    <p:sldId id="264" r:id="rId10"/>
    <p:sldId id="265" r:id="rId11"/>
    <p:sldId id="271" r:id="rId12"/>
    <p:sldId id="266" r:id="rId13"/>
    <p:sldId id="278" r:id="rId14"/>
    <p:sldId id="281" r:id="rId15"/>
    <p:sldId id="272" r:id="rId16"/>
    <p:sldId id="282" r:id="rId17"/>
    <p:sldId id="276" r:id="rId18"/>
    <p:sldId id="283" r:id="rId19"/>
    <p:sldId id="279" r:id="rId20"/>
    <p:sldId id="284" r:id="rId21"/>
    <p:sldId id="277" r:id="rId22"/>
    <p:sldId id="259" r:id="rId23"/>
    <p:sldId id="260" r:id="rId24"/>
    <p:sldId id="261" r:id="rId25"/>
    <p:sldId id="270" r:id="rId26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image" Target="../media/image2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image" Target="../media/image33.jp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image" Target="../media/image2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image" Target="../media/image33.jp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7513E-1B20-4099-AAA4-EC6E556A3E1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5C0F9-DDDA-4732-B84C-8C2A10AB011B}">
      <dgm:prSet phldrT="[Text]"/>
      <dgm:spPr/>
      <dgm:t>
        <a:bodyPr/>
        <a:lstStyle/>
        <a:p>
          <a:r>
            <a:rPr lang="en-US" b="1" smtClean="0"/>
            <a:t>Supervisor: Kiều Trọng Khánh</a:t>
          </a:r>
          <a:endParaRPr lang="en-US" b="1"/>
        </a:p>
      </dgm:t>
    </dgm:pt>
    <dgm:pt modelId="{6824C8F6-2307-497D-9609-F625D815A3C2}" type="parTrans" cxnId="{C678BEB4-D0D9-4173-8F4F-1181902A78F8}">
      <dgm:prSet/>
      <dgm:spPr/>
      <dgm:t>
        <a:bodyPr/>
        <a:lstStyle/>
        <a:p>
          <a:endParaRPr lang="en-US"/>
        </a:p>
      </dgm:t>
    </dgm:pt>
    <dgm:pt modelId="{7694B583-9E8A-4261-96FF-6089EEF30158}" type="sibTrans" cxnId="{C678BEB4-D0D9-4173-8F4F-1181902A78F8}">
      <dgm:prSet/>
      <dgm:spPr/>
      <dgm:t>
        <a:bodyPr/>
        <a:lstStyle/>
        <a:p>
          <a:endParaRPr lang="en-US"/>
        </a:p>
      </dgm:t>
    </dgm:pt>
    <dgm:pt modelId="{A161C09A-B98C-4EE8-B17D-045B63340302}">
      <dgm:prSet phldrT="[Text]"/>
      <dgm:spPr/>
      <dgm:t>
        <a:bodyPr/>
        <a:lstStyle/>
        <a:p>
          <a:r>
            <a:rPr lang="en-US" smtClean="0"/>
            <a:t>Phạm Huy Hoàng</a:t>
          </a:r>
          <a:endParaRPr lang="en-US"/>
        </a:p>
      </dgm:t>
    </dgm:pt>
    <dgm:pt modelId="{93EC6894-4A3B-42C0-9EE8-6B9A82AF6F6D}" type="parTrans" cxnId="{F97950EF-0B39-462F-9A23-C38CA92C4391}">
      <dgm:prSet/>
      <dgm:spPr/>
      <dgm:t>
        <a:bodyPr/>
        <a:lstStyle/>
        <a:p>
          <a:endParaRPr lang="en-US"/>
        </a:p>
      </dgm:t>
    </dgm:pt>
    <dgm:pt modelId="{4203786E-B649-4E97-A267-F0DDFB6A1BF7}" type="sibTrans" cxnId="{F97950EF-0B39-462F-9A23-C38CA92C4391}">
      <dgm:prSet/>
      <dgm:spPr/>
      <dgm:t>
        <a:bodyPr/>
        <a:lstStyle/>
        <a:p>
          <a:endParaRPr lang="en-US"/>
        </a:p>
      </dgm:t>
    </dgm:pt>
    <dgm:pt modelId="{CD259E4A-84A9-4E1D-8700-2B4E58D11E80}">
      <dgm:prSet phldrT="[Text]"/>
      <dgm:spPr/>
      <dgm:t>
        <a:bodyPr/>
        <a:lstStyle/>
        <a:p>
          <a:r>
            <a:rPr lang="en-US" smtClean="0"/>
            <a:t>Nguyễn Thanh Bình</a:t>
          </a:r>
          <a:endParaRPr lang="en-US"/>
        </a:p>
      </dgm:t>
    </dgm:pt>
    <dgm:pt modelId="{E215DD43-4A74-4B2D-AF2E-7AB0B643BD94}" type="parTrans" cxnId="{3E0F6EA3-D91A-49E6-AE8F-62D15C2F52BA}">
      <dgm:prSet/>
      <dgm:spPr/>
      <dgm:t>
        <a:bodyPr/>
        <a:lstStyle/>
        <a:p>
          <a:endParaRPr lang="en-US"/>
        </a:p>
      </dgm:t>
    </dgm:pt>
    <dgm:pt modelId="{7A9D8745-EEB0-4DE0-A4C4-4DF00759E26E}" type="sibTrans" cxnId="{3E0F6EA3-D91A-49E6-AE8F-62D15C2F52BA}">
      <dgm:prSet/>
      <dgm:spPr/>
      <dgm:t>
        <a:bodyPr/>
        <a:lstStyle/>
        <a:p>
          <a:endParaRPr lang="en-US"/>
        </a:p>
      </dgm:t>
    </dgm:pt>
    <dgm:pt modelId="{B6A2259A-DC14-44CD-A88D-94A88BBC3A46}">
      <dgm:prSet phldrT="[Text]"/>
      <dgm:spPr/>
      <dgm:t>
        <a:bodyPr/>
        <a:lstStyle/>
        <a:p>
          <a:r>
            <a:rPr lang="en-US" smtClean="0"/>
            <a:t>Nguyễn Quốc Huy</a:t>
          </a:r>
          <a:endParaRPr lang="en-US"/>
        </a:p>
      </dgm:t>
    </dgm:pt>
    <dgm:pt modelId="{1D1A5255-6154-4E9D-8B27-3D8261004ABF}" type="parTrans" cxnId="{19CADE36-86B4-4BA0-BDCD-2B1D4D1E53C5}">
      <dgm:prSet/>
      <dgm:spPr/>
      <dgm:t>
        <a:bodyPr/>
        <a:lstStyle/>
        <a:p>
          <a:endParaRPr lang="en-US"/>
        </a:p>
      </dgm:t>
    </dgm:pt>
    <dgm:pt modelId="{64BE436C-C1DB-42C2-A2E8-D83B2A3D3E8D}" type="sibTrans" cxnId="{19CADE36-86B4-4BA0-BDCD-2B1D4D1E53C5}">
      <dgm:prSet/>
      <dgm:spPr/>
      <dgm:t>
        <a:bodyPr/>
        <a:lstStyle/>
        <a:p>
          <a:endParaRPr lang="en-US"/>
        </a:p>
      </dgm:t>
    </dgm:pt>
    <dgm:pt modelId="{BF4B69A3-8519-4CF5-9062-B83336CC53B3}">
      <dgm:prSet phldrT="[Text]"/>
      <dgm:spPr/>
      <dgm:t>
        <a:bodyPr/>
        <a:lstStyle/>
        <a:p>
          <a:r>
            <a:rPr lang="en-US" smtClean="0"/>
            <a:t>Đỗ Minh </a:t>
          </a:r>
          <a:r>
            <a:rPr lang="en-US" smtClean="0"/>
            <a:t>Đạt (drop out)</a:t>
          </a:r>
          <a:endParaRPr lang="en-US"/>
        </a:p>
      </dgm:t>
    </dgm:pt>
    <dgm:pt modelId="{A481A728-5A2C-478C-901D-9BF33B25FC5C}" type="parTrans" cxnId="{98ECB668-0C8D-4D92-9F18-D7A9300EC90E}">
      <dgm:prSet/>
      <dgm:spPr/>
      <dgm:t>
        <a:bodyPr/>
        <a:lstStyle/>
        <a:p>
          <a:endParaRPr lang="en-US"/>
        </a:p>
      </dgm:t>
    </dgm:pt>
    <dgm:pt modelId="{49030846-74B3-49FC-928D-9AA6ABA58E8A}" type="sibTrans" cxnId="{98ECB668-0C8D-4D92-9F18-D7A9300EC90E}">
      <dgm:prSet/>
      <dgm:spPr/>
      <dgm:t>
        <a:bodyPr/>
        <a:lstStyle/>
        <a:p>
          <a:endParaRPr lang="en-US"/>
        </a:p>
      </dgm:t>
    </dgm:pt>
    <dgm:pt modelId="{E7D0653F-B583-455B-AA08-C19CA0FD4BBA}" type="pres">
      <dgm:prSet presAssocID="{9BB7513E-1B20-4099-AAA4-EC6E556A3E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F9B768-0E9A-4D23-BB57-B6B639EA35A9}" type="pres">
      <dgm:prSet presAssocID="{04D5C0F9-DDDA-4732-B84C-8C2A10AB011B}" presName="parentLin" presStyleCnt="0"/>
      <dgm:spPr/>
      <dgm:t>
        <a:bodyPr/>
        <a:lstStyle/>
        <a:p>
          <a:endParaRPr lang="en-US"/>
        </a:p>
      </dgm:t>
    </dgm:pt>
    <dgm:pt modelId="{DFF5564D-E63A-40D1-998C-43B438AE2FDB}" type="pres">
      <dgm:prSet presAssocID="{04D5C0F9-DDDA-4732-B84C-8C2A10AB011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4648B-3750-4703-85BB-3ECDE8484F89}" type="pres">
      <dgm:prSet presAssocID="{04D5C0F9-DDDA-4732-B84C-8C2A10AB01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F99D-39CA-4891-8225-C451B91A3A1F}" type="pres">
      <dgm:prSet presAssocID="{04D5C0F9-DDDA-4732-B84C-8C2A10AB011B}" presName="negativeSpace" presStyleCnt="0"/>
      <dgm:spPr/>
      <dgm:t>
        <a:bodyPr/>
        <a:lstStyle/>
        <a:p>
          <a:endParaRPr lang="en-US"/>
        </a:p>
      </dgm:t>
    </dgm:pt>
    <dgm:pt modelId="{F8502B9A-D2E3-40F2-934C-7F7F053DB490}" type="pres">
      <dgm:prSet presAssocID="{04D5C0F9-DDDA-4732-B84C-8C2A10AB011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CBF7-FC72-4277-8BE1-17882BAE88E4}" type="pres">
      <dgm:prSet presAssocID="{7694B583-9E8A-4261-96FF-6089EEF30158}" presName="spaceBetweenRectangles" presStyleCnt="0"/>
      <dgm:spPr/>
      <dgm:t>
        <a:bodyPr/>
        <a:lstStyle/>
        <a:p>
          <a:endParaRPr lang="en-US"/>
        </a:p>
      </dgm:t>
    </dgm:pt>
    <dgm:pt modelId="{9AAEABA2-E907-48B2-BEF4-342E0E88598A}" type="pres">
      <dgm:prSet presAssocID="{A161C09A-B98C-4EE8-B17D-045B63340302}" presName="parentLin" presStyleCnt="0"/>
      <dgm:spPr/>
      <dgm:t>
        <a:bodyPr/>
        <a:lstStyle/>
        <a:p>
          <a:endParaRPr lang="en-US"/>
        </a:p>
      </dgm:t>
    </dgm:pt>
    <dgm:pt modelId="{9C2ADC29-5B74-4175-AE3C-7A669AFA914B}" type="pres">
      <dgm:prSet presAssocID="{A161C09A-B98C-4EE8-B17D-045B6334030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EBAAE80-87A0-4481-B76A-B3FA8C2DEA04}" type="pres">
      <dgm:prSet presAssocID="{A161C09A-B98C-4EE8-B17D-045B6334030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DF590-8C0A-4FA2-B896-8CE567393FA1}" type="pres">
      <dgm:prSet presAssocID="{A161C09A-B98C-4EE8-B17D-045B63340302}" presName="negativeSpace" presStyleCnt="0"/>
      <dgm:spPr/>
      <dgm:t>
        <a:bodyPr/>
        <a:lstStyle/>
        <a:p>
          <a:endParaRPr lang="en-US"/>
        </a:p>
      </dgm:t>
    </dgm:pt>
    <dgm:pt modelId="{3E28967F-A1B4-4C4F-A7BC-30C2B9E9DD6A}" type="pres">
      <dgm:prSet presAssocID="{A161C09A-B98C-4EE8-B17D-045B6334030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8C5C8-AD97-4AAC-963B-55A6687DA69A}" type="pres">
      <dgm:prSet presAssocID="{4203786E-B649-4E97-A267-F0DDFB6A1BF7}" presName="spaceBetweenRectangles" presStyleCnt="0"/>
      <dgm:spPr/>
      <dgm:t>
        <a:bodyPr/>
        <a:lstStyle/>
        <a:p>
          <a:endParaRPr lang="en-US"/>
        </a:p>
      </dgm:t>
    </dgm:pt>
    <dgm:pt modelId="{1691F3AA-AB08-4158-9B0F-5C8B8DB2FC0E}" type="pres">
      <dgm:prSet presAssocID="{CD259E4A-84A9-4E1D-8700-2B4E58D11E80}" presName="parentLin" presStyleCnt="0"/>
      <dgm:spPr/>
      <dgm:t>
        <a:bodyPr/>
        <a:lstStyle/>
        <a:p>
          <a:endParaRPr lang="en-US"/>
        </a:p>
      </dgm:t>
    </dgm:pt>
    <dgm:pt modelId="{D9DA6B87-EF06-4AF6-B325-1A11CBEF3A26}" type="pres">
      <dgm:prSet presAssocID="{CD259E4A-84A9-4E1D-8700-2B4E58D11E8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F6073B3-3CC1-41A8-8DED-B3AC55F40F7A}" type="pres">
      <dgm:prSet presAssocID="{CD259E4A-84A9-4E1D-8700-2B4E58D11E8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58401-89AE-4033-ADDC-91A374F1854A}" type="pres">
      <dgm:prSet presAssocID="{CD259E4A-84A9-4E1D-8700-2B4E58D11E80}" presName="negativeSpace" presStyleCnt="0"/>
      <dgm:spPr/>
      <dgm:t>
        <a:bodyPr/>
        <a:lstStyle/>
        <a:p>
          <a:endParaRPr lang="en-US"/>
        </a:p>
      </dgm:t>
    </dgm:pt>
    <dgm:pt modelId="{32D44128-AC51-4C51-9D62-2525C24B8510}" type="pres">
      <dgm:prSet presAssocID="{CD259E4A-84A9-4E1D-8700-2B4E58D11E8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4F9B-1B89-46D4-9F29-8548805AA99D}" type="pres">
      <dgm:prSet presAssocID="{7A9D8745-EEB0-4DE0-A4C4-4DF00759E26E}" presName="spaceBetweenRectangles" presStyleCnt="0"/>
      <dgm:spPr/>
      <dgm:t>
        <a:bodyPr/>
        <a:lstStyle/>
        <a:p>
          <a:endParaRPr lang="en-US"/>
        </a:p>
      </dgm:t>
    </dgm:pt>
    <dgm:pt modelId="{5EBA5EB6-9E7B-401C-BE3F-66F526A9F55B}" type="pres">
      <dgm:prSet presAssocID="{B6A2259A-DC14-44CD-A88D-94A88BBC3A46}" presName="parentLin" presStyleCnt="0"/>
      <dgm:spPr/>
      <dgm:t>
        <a:bodyPr/>
        <a:lstStyle/>
        <a:p>
          <a:endParaRPr lang="en-US"/>
        </a:p>
      </dgm:t>
    </dgm:pt>
    <dgm:pt modelId="{828E85BE-A5C0-4449-B143-2F1016314C4C}" type="pres">
      <dgm:prSet presAssocID="{B6A2259A-DC14-44CD-A88D-94A88BBC3A4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841A201-D459-4E75-A9F5-AA59A189D476}" type="pres">
      <dgm:prSet presAssocID="{B6A2259A-DC14-44CD-A88D-94A88BBC3A4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867A3-D103-4905-AC1D-0FD5CA7DCC89}" type="pres">
      <dgm:prSet presAssocID="{B6A2259A-DC14-44CD-A88D-94A88BBC3A46}" presName="negativeSpace" presStyleCnt="0"/>
      <dgm:spPr/>
      <dgm:t>
        <a:bodyPr/>
        <a:lstStyle/>
        <a:p>
          <a:endParaRPr lang="en-US"/>
        </a:p>
      </dgm:t>
    </dgm:pt>
    <dgm:pt modelId="{AE5E39C0-11A5-4D0C-90C9-E1D0EC1AFBFC}" type="pres">
      <dgm:prSet presAssocID="{B6A2259A-DC14-44CD-A88D-94A88BBC3A46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E873B-03F2-4C33-AC12-DBD6A0D64463}" type="pres">
      <dgm:prSet presAssocID="{64BE436C-C1DB-42C2-A2E8-D83B2A3D3E8D}" presName="spaceBetweenRectangles" presStyleCnt="0"/>
      <dgm:spPr/>
      <dgm:t>
        <a:bodyPr/>
        <a:lstStyle/>
        <a:p>
          <a:endParaRPr lang="en-US"/>
        </a:p>
      </dgm:t>
    </dgm:pt>
    <dgm:pt modelId="{D08E865B-7D8E-45CC-AEE6-A530BD5E5AA3}" type="pres">
      <dgm:prSet presAssocID="{BF4B69A3-8519-4CF5-9062-B83336CC53B3}" presName="parentLin" presStyleCnt="0"/>
      <dgm:spPr/>
      <dgm:t>
        <a:bodyPr/>
        <a:lstStyle/>
        <a:p>
          <a:endParaRPr lang="en-US"/>
        </a:p>
      </dgm:t>
    </dgm:pt>
    <dgm:pt modelId="{DBEC7C2A-BB99-4664-A7CF-9BB3BE481240}" type="pres">
      <dgm:prSet presAssocID="{BF4B69A3-8519-4CF5-9062-B83336CC53B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685CC67-E87A-4A8E-9E1B-2CC7A049D433}" type="pres">
      <dgm:prSet presAssocID="{BF4B69A3-8519-4CF5-9062-B83336CC53B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68CC-C978-4890-9036-A7858CD2BA36}" type="pres">
      <dgm:prSet presAssocID="{BF4B69A3-8519-4CF5-9062-B83336CC53B3}" presName="negativeSpace" presStyleCnt="0"/>
      <dgm:spPr/>
      <dgm:t>
        <a:bodyPr/>
        <a:lstStyle/>
        <a:p>
          <a:endParaRPr lang="en-US"/>
        </a:p>
      </dgm:t>
    </dgm:pt>
    <dgm:pt modelId="{77139A21-4829-4D4C-8037-99F79E2501B5}" type="pres">
      <dgm:prSet presAssocID="{BF4B69A3-8519-4CF5-9062-B83336CC53B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ADE36-86B4-4BA0-BDCD-2B1D4D1E53C5}" srcId="{9BB7513E-1B20-4099-AAA4-EC6E556A3E1F}" destId="{B6A2259A-DC14-44CD-A88D-94A88BBC3A46}" srcOrd="3" destOrd="0" parTransId="{1D1A5255-6154-4E9D-8B27-3D8261004ABF}" sibTransId="{64BE436C-C1DB-42C2-A2E8-D83B2A3D3E8D}"/>
    <dgm:cxn modelId="{E4220DDA-CA70-4293-ABF6-69C1F2852D3A}" type="presOf" srcId="{9BB7513E-1B20-4099-AAA4-EC6E556A3E1F}" destId="{E7D0653F-B583-455B-AA08-C19CA0FD4BBA}" srcOrd="0" destOrd="0" presId="urn:microsoft.com/office/officeart/2005/8/layout/list1"/>
    <dgm:cxn modelId="{898CD71E-A547-4997-8C18-9D971C2D5270}" type="presOf" srcId="{04D5C0F9-DDDA-4732-B84C-8C2A10AB011B}" destId="{F674648B-3750-4703-85BB-3ECDE8484F89}" srcOrd="1" destOrd="0" presId="urn:microsoft.com/office/officeart/2005/8/layout/list1"/>
    <dgm:cxn modelId="{68B752BC-99A4-4699-9F2A-8204E9B9DEA0}" type="presOf" srcId="{CD259E4A-84A9-4E1D-8700-2B4E58D11E80}" destId="{D9DA6B87-EF06-4AF6-B325-1A11CBEF3A26}" srcOrd="0" destOrd="0" presId="urn:microsoft.com/office/officeart/2005/8/layout/list1"/>
    <dgm:cxn modelId="{5BFACE19-BA89-4E6B-B012-1A9B1BCDB465}" type="presOf" srcId="{BF4B69A3-8519-4CF5-9062-B83336CC53B3}" destId="{DBEC7C2A-BB99-4664-A7CF-9BB3BE481240}" srcOrd="0" destOrd="0" presId="urn:microsoft.com/office/officeart/2005/8/layout/list1"/>
    <dgm:cxn modelId="{677BC12D-E847-442F-BAC0-0E1FFE182850}" type="presOf" srcId="{A161C09A-B98C-4EE8-B17D-045B63340302}" destId="{9C2ADC29-5B74-4175-AE3C-7A669AFA914B}" srcOrd="0" destOrd="0" presId="urn:microsoft.com/office/officeart/2005/8/layout/list1"/>
    <dgm:cxn modelId="{0B48B2AB-1D86-4D33-8294-F829016A2B9E}" type="presOf" srcId="{B6A2259A-DC14-44CD-A88D-94A88BBC3A46}" destId="{8841A201-D459-4E75-A9F5-AA59A189D476}" srcOrd="1" destOrd="0" presId="urn:microsoft.com/office/officeart/2005/8/layout/list1"/>
    <dgm:cxn modelId="{DBE1B94D-0137-46F4-B9E8-B84DA2D97E86}" type="presOf" srcId="{CD259E4A-84A9-4E1D-8700-2B4E58D11E80}" destId="{DF6073B3-3CC1-41A8-8DED-B3AC55F40F7A}" srcOrd="1" destOrd="0" presId="urn:microsoft.com/office/officeart/2005/8/layout/list1"/>
    <dgm:cxn modelId="{EF5D5053-B8D2-44DD-A910-5CDA73A0CC52}" type="presOf" srcId="{A161C09A-B98C-4EE8-B17D-045B63340302}" destId="{7EBAAE80-87A0-4481-B76A-B3FA8C2DEA04}" srcOrd="1" destOrd="0" presId="urn:microsoft.com/office/officeart/2005/8/layout/list1"/>
    <dgm:cxn modelId="{AD9AF575-F665-4EA3-98EE-704A0C1ADC75}" type="presOf" srcId="{BF4B69A3-8519-4CF5-9062-B83336CC53B3}" destId="{1685CC67-E87A-4A8E-9E1B-2CC7A049D433}" srcOrd="1" destOrd="0" presId="urn:microsoft.com/office/officeart/2005/8/layout/list1"/>
    <dgm:cxn modelId="{3E0F6EA3-D91A-49E6-AE8F-62D15C2F52BA}" srcId="{9BB7513E-1B20-4099-AAA4-EC6E556A3E1F}" destId="{CD259E4A-84A9-4E1D-8700-2B4E58D11E80}" srcOrd="2" destOrd="0" parTransId="{E215DD43-4A74-4B2D-AF2E-7AB0B643BD94}" sibTransId="{7A9D8745-EEB0-4DE0-A4C4-4DF00759E26E}"/>
    <dgm:cxn modelId="{98ECB668-0C8D-4D92-9F18-D7A9300EC90E}" srcId="{9BB7513E-1B20-4099-AAA4-EC6E556A3E1F}" destId="{BF4B69A3-8519-4CF5-9062-B83336CC53B3}" srcOrd="4" destOrd="0" parTransId="{A481A728-5A2C-478C-901D-9BF33B25FC5C}" sibTransId="{49030846-74B3-49FC-928D-9AA6ABA58E8A}"/>
    <dgm:cxn modelId="{C678BEB4-D0D9-4173-8F4F-1181902A78F8}" srcId="{9BB7513E-1B20-4099-AAA4-EC6E556A3E1F}" destId="{04D5C0F9-DDDA-4732-B84C-8C2A10AB011B}" srcOrd="0" destOrd="0" parTransId="{6824C8F6-2307-497D-9609-F625D815A3C2}" sibTransId="{7694B583-9E8A-4261-96FF-6089EEF30158}"/>
    <dgm:cxn modelId="{F97950EF-0B39-462F-9A23-C38CA92C4391}" srcId="{9BB7513E-1B20-4099-AAA4-EC6E556A3E1F}" destId="{A161C09A-B98C-4EE8-B17D-045B63340302}" srcOrd="1" destOrd="0" parTransId="{93EC6894-4A3B-42C0-9EE8-6B9A82AF6F6D}" sibTransId="{4203786E-B649-4E97-A267-F0DDFB6A1BF7}"/>
    <dgm:cxn modelId="{B3AF4732-C4E4-4440-A25E-2241B7348562}" type="presOf" srcId="{B6A2259A-DC14-44CD-A88D-94A88BBC3A46}" destId="{828E85BE-A5C0-4449-B143-2F1016314C4C}" srcOrd="0" destOrd="0" presId="urn:microsoft.com/office/officeart/2005/8/layout/list1"/>
    <dgm:cxn modelId="{FCDBE0CF-FC8D-46A2-85AD-41D4EAF50D07}" type="presOf" srcId="{04D5C0F9-DDDA-4732-B84C-8C2A10AB011B}" destId="{DFF5564D-E63A-40D1-998C-43B438AE2FDB}" srcOrd="0" destOrd="0" presId="urn:microsoft.com/office/officeart/2005/8/layout/list1"/>
    <dgm:cxn modelId="{146F693C-C13D-47D6-B621-283FC09AD4C0}" type="presParOf" srcId="{E7D0653F-B583-455B-AA08-C19CA0FD4BBA}" destId="{DEF9B768-0E9A-4D23-BB57-B6B639EA35A9}" srcOrd="0" destOrd="0" presId="urn:microsoft.com/office/officeart/2005/8/layout/list1"/>
    <dgm:cxn modelId="{B9913AC3-F583-4A29-BFF9-E97C2D2516E1}" type="presParOf" srcId="{DEF9B768-0E9A-4D23-BB57-B6B639EA35A9}" destId="{DFF5564D-E63A-40D1-998C-43B438AE2FDB}" srcOrd="0" destOrd="0" presId="urn:microsoft.com/office/officeart/2005/8/layout/list1"/>
    <dgm:cxn modelId="{675B0F26-65C3-42F3-93C8-7EEBACDAEA9D}" type="presParOf" srcId="{DEF9B768-0E9A-4D23-BB57-B6B639EA35A9}" destId="{F674648B-3750-4703-85BB-3ECDE8484F89}" srcOrd="1" destOrd="0" presId="urn:microsoft.com/office/officeart/2005/8/layout/list1"/>
    <dgm:cxn modelId="{48BBBF8D-56B1-4BAF-9754-46A050A9876F}" type="presParOf" srcId="{E7D0653F-B583-455B-AA08-C19CA0FD4BBA}" destId="{40ADF99D-39CA-4891-8225-C451B91A3A1F}" srcOrd="1" destOrd="0" presId="urn:microsoft.com/office/officeart/2005/8/layout/list1"/>
    <dgm:cxn modelId="{8320100C-823F-48C7-9A69-47E6B400E031}" type="presParOf" srcId="{E7D0653F-B583-455B-AA08-C19CA0FD4BBA}" destId="{F8502B9A-D2E3-40F2-934C-7F7F053DB490}" srcOrd="2" destOrd="0" presId="urn:microsoft.com/office/officeart/2005/8/layout/list1"/>
    <dgm:cxn modelId="{CFDC0AE0-A5C1-4391-B9A7-49663D5851BE}" type="presParOf" srcId="{E7D0653F-B583-455B-AA08-C19CA0FD4BBA}" destId="{8429CBF7-FC72-4277-8BE1-17882BAE88E4}" srcOrd="3" destOrd="0" presId="urn:microsoft.com/office/officeart/2005/8/layout/list1"/>
    <dgm:cxn modelId="{1C118DF8-85F0-4609-99DD-9784861DD8CF}" type="presParOf" srcId="{E7D0653F-B583-455B-AA08-C19CA0FD4BBA}" destId="{9AAEABA2-E907-48B2-BEF4-342E0E88598A}" srcOrd="4" destOrd="0" presId="urn:microsoft.com/office/officeart/2005/8/layout/list1"/>
    <dgm:cxn modelId="{6586F47F-B5FB-4A33-B9C8-0E74D3D342BC}" type="presParOf" srcId="{9AAEABA2-E907-48B2-BEF4-342E0E88598A}" destId="{9C2ADC29-5B74-4175-AE3C-7A669AFA914B}" srcOrd="0" destOrd="0" presId="urn:microsoft.com/office/officeart/2005/8/layout/list1"/>
    <dgm:cxn modelId="{A70F7956-DD46-4E57-B3A9-83893C4FD99A}" type="presParOf" srcId="{9AAEABA2-E907-48B2-BEF4-342E0E88598A}" destId="{7EBAAE80-87A0-4481-B76A-B3FA8C2DEA04}" srcOrd="1" destOrd="0" presId="urn:microsoft.com/office/officeart/2005/8/layout/list1"/>
    <dgm:cxn modelId="{5AE731ED-FEFB-4854-BE9A-F77C5A8C2723}" type="presParOf" srcId="{E7D0653F-B583-455B-AA08-C19CA0FD4BBA}" destId="{A54DF590-8C0A-4FA2-B896-8CE567393FA1}" srcOrd="5" destOrd="0" presId="urn:microsoft.com/office/officeart/2005/8/layout/list1"/>
    <dgm:cxn modelId="{495786BA-BAEB-4F82-B226-1C2EF821A994}" type="presParOf" srcId="{E7D0653F-B583-455B-AA08-C19CA0FD4BBA}" destId="{3E28967F-A1B4-4C4F-A7BC-30C2B9E9DD6A}" srcOrd="6" destOrd="0" presId="urn:microsoft.com/office/officeart/2005/8/layout/list1"/>
    <dgm:cxn modelId="{19BA90FF-27E6-492E-A12F-CDE005FB0114}" type="presParOf" srcId="{E7D0653F-B583-455B-AA08-C19CA0FD4BBA}" destId="{7958C5C8-AD97-4AAC-963B-55A6687DA69A}" srcOrd="7" destOrd="0" presId="urn:microsoft.com/office/officeart/2005/8/layout/list1"/>
    <dgm:cxn modelId="{168197A4-2DC7-48E0-A0CF-AF54A038CD4D}" type="presParOf" srcId="{E7D0653F-B583-455B-AA08-C19CA0FD4BBA}" destId="{1691F3AA-AB08-4158-9B0F-5C8B8DB2FC0E}" srcOrd="8" destOrd="0" presId="urn:microsoft.com/office/officeart/2005/8/layout/list1"/>
    <dgm:cxn modelId="{CFFE4306-82E9-4CF5-BFAB-773A37C2C86B}" type="presParOf" srcId="{1691F3AA-AB08-4158-9B0F-5C8B8DB2FC0E}" destId="{D9DA6B87-EF06-4AF6-B325-1A11CBEF3A26}" srcOrd="0" destOrd="0" presId="urn:microsoft.com/office/officeart/2005/8/layout/list1"/>
    <dgm:cxn modelId="{0A9689B6-D6F5-464B-912E-56323DD4A493}" type="presParOf" srcId="{1691F3AA-AB08-4158-9B0F-5C8B8DB2FC0E}" destId="{DF6073B3-3CC1-41A8-8DED-B3AC55F40F7A}" srcOrd="1" destOrd="0" presId="urn:microsoft.com/office/officeart/2005/8/layout/list1"/>
    <dgm:cxn modelId="{6FE0659C-8529-46D8-843A-4FB2E75418C3}" type="presParOf" srcId="{E7D0653F-B583-455B-AA08-C19CA0FD4BBA}" destId="{7FD58401-89AE-4033-ADDC-91A374F1854A}" srcOrd="9" destOrd="0" presId="urn:microsoft.com/office/officeart/2005/8/layout/list1"/>
    <dgm:cxn modelId="{2FA7CCCE-2308-4D23-ACA8-B2260655A683}" type="presParOf" srcId="{E7D0653F-B583-455B-AA08-C19CA0FD4BBA}" destId="{32D44128-AC51-4C51-9D62-2525C24B8510}" srcOrd="10" destOrd="0" presId="urn:microsoft.com/office/officeart/2005/8/layout/list1"/>
    <dgm:cxn modelId="{4B4597FE-0555-4C84-A984-C1C9B65F9548}" type="presParOf" srcId="{E7D0653F-B583-455B-AA08-C19CA0FD4BBA}" destId="{18B84F9B-1B89-46D4-9F29-8548805AA99D}" srcOrd="11" destOrd="0" presId="urn:microsoft.com/office/officeart/2005/8/layout/list1"/>
    <dgm:cxn modelId="{1DC3EF76-85A0-4B35-9A84-5554A38070B1}" type="presParOf" srcId="{E7D0653F-B583-455B-AA08-C19CA0FD4BBA}" destId="{5EBA5EB6-9E7B-401C-BE3F-66F526A9F55B}" srcOrd="12" destOrd="0" presId="urn:microsoft.com/office/officeart/2005/8/layout/list1"/>
    <dgm:cxn modelId="{F3CD0A50-7C8C-4FA0-B2F9-BA93EBE9215E}" type="presParOf" srcId="{5EBA5EB6-9E7B-401C-BE3F-66F526A9F55B}" destId="{828E85BE-A5C0-4449-B143-2F1016314C4C}" srcOrd="0" destOrd="0" presId="urn:microsoft.com/office/officeart/2005/8/layout/list1"/>
    <dgm:cxn modelId="{AD43C393-6360-48B7-A9CD-C2EA2A9E1AE8}" type="presParOf" srcId="{5EBA5EB6-9E7B-401C-BE3F-66F526A9F55B}" destId="{8841A201-D459-4E75-A9F5-AA59A189D476}" srcOrd="1" destOrd="0" presId="urn:microsoft.com/office/officeart/2005/8/layout/list1"/>
    <dgm:cxn modelId="{E27A3A8F-BA37-47B0-91CB-5CB415950EB9}" type="presParOf" srcId="{E7D0653F-B583-455B-AA08-C19CA0FD4BBA}" destId="{BB2867A3-D103-4905-AC1D-0FD5CA7DCC89}" srcOrd="13" destOrd="0" presId="urn:microsoft.com/office/officeart/2005/8/layout/list1"/>
    <dgm:cxn modelId="{F087CEED-3B8D-492E-9625-BFA967FFC23B}" type="presParOf" srcId="{E7D0653F-B583-455B-AA08-C19CA0FD4BBA}" destId="{AE5E39C0-11A5-4D0C-90C9-E1D0EC1AFBFC}" srcOrd="14" destOrd="0" presId="urn:microsoft.com/office/officeart/2005/8/layout/list1"/>
    <dgm:cxn modelId="{6AF1AE36-D1D3-4431-97FB-7B5DB5D7D949}" type="presParOf" srcId="{E7D0653F-B583-455B-AA08-C19CA0FD4BBA}" destId="{380E873B-03F2-4C33-AC12-DBD6A0D64463}" srcOrd="15" destOrd="0" presId="urn:microsoft.com/office/officeart/2005/8/layout/list1"/>
    <dgm:cxn modelId="{46ED5A79-DC53-4D6C-B504-F644E4C6614B}" type="presParOf" srcId="{E7D0653F-B583-455B-AA08-C19CA0FD4BBA}" destId="{D08E865B-7D8E-45CC-AEE6-A530BD5E5AA3}" srcOrd="16" destOrd="0" presId="urn:microsoft.com/office/officeart/2005/8/layout/list1"/>
    <dgm:cxn modelId="{E10813A6-3277-4DF2-8EB6-2066B4F0EAFB}" type="presParOf" srcId="{D08E865B-7D8E-45CC-AEE6-A530BD5E5AA3}" destId="{DBEC7C2A-BB99-4664-A7CF-9BB3BE481240}" srcOrd="0" destOrd="0" presId="urn:microsoft.com/office/officeart/2005/8/layout/list1"/>
    <dgm:cxn modelId="{EAC1135F-7E26-4B7F-8A87-751823DD6636}" type="presParOf" srcId="{D08E865B-7D8E-45CC-AEE6-A530BD5E5AA3}" destId="{1685CC67-E87A-4A8E-9E1B-2CC7A049D433}" srcOrd="1" destOrd="0" presId="urn:microsoft.com/office/officeart/2005/8/layout/list1"/>
    <dgm:cxn modelId="{1E94FC29-6C5A-4C23-B260-476214C9506A}" type="presParOf" srcId="{E7D0653F-B583-455B-AA08-C19CA0FD4BBA}" destId="{C12668CC-C978-4890-9036-A7858CD2BA36}" srcOrd="17" destOrd="0" presId="urn:microsoft.com/office/officeart/2005/8/layout/list1"/>
    <dgm:cxn modelId="{1FA9EA03-D94D-4BC2-9998-C9F8FD3B804B}" type="presParOf" srcId="{E7D0653F-B583-455B-AA08-C19CA0FD4BBA}" destId="{77139A21-4829-4D4C-8037-99F79E2501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smtClean="0">
              <a:solidFill>
                <a:schemeClr val="bg1"/>
              </a:solidFill>
            </a:rPr>
            <a:t>Display Student Images and current Roll Calls in System</a:t>
          </a:r>
          <a:endParaRPr lang="en-US" sz="1700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b="0" smtClean="0"/>
            <a:t>Check Attendance by Taking Picture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Check Attendance Manually</a:t>
          </a:r>
        </a:p>
        <a:p>
          <a:r>
            <a:rPr lang="en-US" sz="1700" b="1" smtClean="0"/>
            <a:t>(Web &amp; Mobile)</a:t>
          </a:r>
          <a:endParaRPr lang="en-US" sz="1700" b="1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Check Attendance Offline &amp; Sync Data Online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0" smtClean="0"/>
            <a:t>Export Excel </a:t>
          </a:r>
          <a:r>
            <a:rPr lang="en-US" sz="1700" b="0" smtClean="0"/>
            <a:t>Report</a:t>
          </a:r>
          <a:endParaRPr lang="en-US" sz="1700" b="0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D3A83C-B6C8-4219-96DC-61B3792C7126}" type="presOf" srcId="{BD91B554-2C6F-4842-AF52-F4F605BB9F70}" destId="{7A401DF6-4B93-403D-9F1B-683F8BB013AB}" srcOrd="1" destOrd="0" presId="urn:microsoft.com/office/officeart/2005/8/layout/bProcess3"/>
    <dgm:cxn modelId="{4AB7C23F-EA03-4412-B104-C09E7A909F52}" type="presOf" srcId="{C7C6BD95-1EFE-46AF-B55A-5FA28F6E1BDD}" destId="{9BD03DD9-1218-4A95-9D29-671ED3DF7260}" srcOrd="1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6375CCF9-2A52-4A9C-B38D-84A802C5B5C0}" type="presOf" srcId="{DF143685-3892-40D4-AE31-888939203E09}" destId="{AEE18763-321A-443A-BCE8-53AC9B956DD8}" srcOrd="0" destOrd="0" presId="urn:microsoft.com/office/officeart/2005/8/layout/bProcess3"/>
    <dgm:cxn modelId="{E6DAEAE8-8E30-4AC3-B22F-29673E312E79}" type="presOf" srcId="{C7C6BD95-1EFE-46AF-B55A-5FA28F6E1BDD}" destId="{55AE2ADC-7AC1-4C7A-97F0-578CEB96C95C}" srcOrd="0" destOrd="0" presId="urn:microsoft.com/office/officeart/2005/8/layout/bProcess3"/>
    <dgm:cxn modelId="{28A918E3-CCAD-444A-8553-89FFDB3EBD68}" type="presOf" srcId="{D5431DEE-502F-4BC9-A785-CB0CAE603410}" destId="{2FCD22A6-3CE8-4818-83A0-8E649A77CC9E}" srcOrd="0" destOrd="0" presId="urn:microsoft.com/office/officeart/2005/8/layout/bProcess3"/>
    <dgm:cxn modelId="{56760A54-6063-4013-AB47-CD593E199CB6}" type="presOf" srcId="{E29D542B-03E9-4D1D-BC65-0079C85BF2FB}" destId="{A15A32FA-CB14-4475-A82D-E1C91F0916A6}" srcOrd="0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C144BFF2-65CB-46C9-8A5E-C2CD2870A068}" type="presOf" srcId="{0ED1EF95-7C3B-4583-9F00-97AA5D99BBC2}" destId="{B4AC2366-F8AE-4461-99B2-5962ABBC798E}" srcOrd="0" destOrd="0" presId="urn:microsoft.com/office/officeart/2005/8/layout/bProcess3"/>
    <dgm:cxn modelId="{8BF1897C-7853-4F2B-A6A0-0FC1E7D3E84C}" type="presOf" srcId="{8B4AC0F4-5B0B-4301-98E6-B937CC840CCB}" destId="{ECC16EF8-2A90-41DA-BC7C-475538FDA41A}" srcOrd="0" destOrd="0" presId="urn:microsoft.com/office/officeart/2005/8/layout/bProcess3"/>
    <dgm:cxn modelId="{DF55E810-7F48-4C66-BD4C-BFF08DF5014F}" type="presOf" srcId="{F3CEE3A7-B22A-4DE8-AFDF-EC9CA6476C85}" destId="{532EBDFC-4533-4F7D-9687-0178F10968F3}" srcOrd="0" destOrd="0" presId="urn:microsoft.com/office/officeart/2005/8/layout/bProcess3"/>
    <dgm:cxn modelId="{26B0385D-BFE2-4812-9B68-C852F04CC70A}" type="presOf" srcId="{04B228ED-2CF1-400C-A594-85D2A885ADDE}" destId="{BBEA6F7A-DAB1-4AC1-B829-80681F3B19F5}" srcOrd="0" destOrd="0" presId="urn:microsoft.com/office/officeart/2005/8/layout/bProcess3"/>
    <dgm:cxn modelId="{A890D795-64DF-4F45-8ED1-F2E380D88912}" type="presOf" srcId="{BD91B554-2C6F-4842-AF52-F4F605BB9F70}" destId="{D83FC0FD-C30E-47FD-B224-EEFE0690409D}" srcOrd="0" destOrd="0" presId="urn:microsoft.com/office/officeart/2005/8/layout/bProcess3"/>
    <dgm:cxn modelId="{8C56D59E-7931-4803-A048-1BFB72180086}" type="presOf" srcId="{E5637F59-AE26-464D-86FA-A27063F11924}" destId="{E0032F52-7C53-431C-B6E8-7CD6668EBE60}" srcOrd="0" destOrd="0" presId="urn:microsoft.com/office/officeart/2005/8/layout/bProcess3"/>
    <dgm:cxn modelId="{6A821761-BCDF-4921-973F-D2324183B332}" type="presOf" srcId="{7E3D8AA3-8272-4321-8996-69A662AB2A0E}" destId="{FB071BF3-6C40-4DC5-BBC2-6A24D19903DB}" srcOrd="1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C3756FCC-FF3F-4692-8BDA-A9C614C713B8}" type="presOf" srcId="{8B4AC0F4-5B0B-4301-98E6-B937CC840CCB}" destId="{A73D0C14-9536-411A-9557-F19F00961887}" srcOrd="1" destOrd="0" presId="urn:microsoft.com/office/officeart/2005/8/layout/bProcess3"/>
    <dgm:cxn modelId="{90213AC6-CC28-4176-A9EA-7C549D59A2D9}" type="presOf" srcId="{7E3D8AA3-8272-4321-8996-69A662AB2A0E}" destId="{E9DDE5A0-A196-4E0F-B81D-23F2805C66C8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9D90028A-476C-443C-9FBD-B7DDD6EE8D1E}" type="presOf" srcId="{399C9020-CBB4-4B3E-A662-407C29FE4C6F}" destId="{1C2F4610-73CB-4146-AA09-F130EF591D97}" srcOrd="0" destOrd="0" presId="urn:microsoft.com/office/officeart/2005/8/layout/bProcess3"/>
    <dgm:cxn modelId="{1EDF3737-357B-4B22-BE70-47E0056D58DF}" type="presOf" srcId="{0ED1EF95-7C3B-4583-9F00-97AA5D99BBC2}" destId="{2DC968ED-6CAB-4EE7-87C9-105F8765DB06}" srcOrd="1" destOrd="0" presId="urn:microsoft.com/office/officeart/2005/8/layout/bProcess3"/>
    <dgm:cxn modelId="{3265534C-3A18-4D58-9D27-5EA4691E22A7}" type="presParOf" srcId="{532EBDFC-4533-4F7D-9687-0178F10968F3}" destId="{AEE18763-321A-443A-BCE8-53AC9B956DD8}" srcOrd="0" destOrd="0" presId="urn:microsoft.com/office/officeart/2005/8/layout/bProcess3"/>
    <dgm:cxn modelId="{8325A729-6A55-4CA9-80A8-6ED08F2F6E66}" type="presParOf" srcId="{532EBDFC-4533-4F7D-9687-0178F10968F3}" destId="{ECC16EF8-2A90-41DA-BC7C-475538FDA41A}" srcOrd="1" destOrd="0" presId="urn:microsoft.com/office/officeart/2005/8/layout/bProcess3"/>
    <dgm:cxn modelId="{FCB8941F-347E-4B50-A229-E16C6980E450}" type="presParOf" srcId="{ECC16EF8-2A90-41DA-BC7C-475538FDA41A}" destId="{A73D0C14-9536-411A-9557-F19F00961887}" srcOrd="0" destOrd="0" presId="urn:microsoft.com/office/officeart/2005/8/layout/bProcess3"/>
    <dgm:cxn modelId="{952876BB-8D4C-4514-9ED4-CF900657E0B9}" type="presParOf" srcId="{532EBDFC-4533-4F7D-9687-0178F10968F3}" destId="{A15A32FA-CB14-4475-A82D-E1C91F0916A6}" srcOrd="2" destOrd="0" presId="urn:microsoft.com/office/officeart/2005/8/layout/bProcess3"/>
    <dgm:cxn modelId="{42BDAB13-37D7-46E6-8301-989318772FED}" type="presParOf" srcId="{532EBDFC-4533-4F7D-9687-0178F10968F3}" destId="{E9DDE5A0-A196-4E0F-B81D-23F2805C66C8}" srcOrd="3" destOrd="0" presId="urn:microsoft.com/office/officeart/2005/8/layout/bProcess3"/>
    <dgm:cxn modelId="{839A4F0E-D187-4809-B533-25A27C6C474C}" type="presParOf" srcId="{E9DDE5A0-A196-4E0F-B81D-23F2805C66C8}" destId="{FB071BF3-6C40-4DC5-BBC2-6A24D19903DB}" srcOrd="0" destOrd="0" presId="urn:microsoft.com/office/officeart/2005/8/layout/bProcess3"/>
    <dgm:cxn modelId="{B01A596A-3A20-434B-A0D3-9149BC7055E0}" type="presParOf" srcId="{532EBDFC-4533-4F7D-9687-0178F10968F3}" destId="{1C2F4610-73CB-4146-AA09-F130EF591D97}" srcOrd="4" destOrd="0" presId="urn:microsoft.com/office/officeart/2005/8/layout/bProcess3"/>
    <dgm:cxn modelId="{B04D8D33-EAC4-4598-B579-DD560FDCDB14}" type="presParOf" srcId="{532EBDFC-4533-4F7D-9687-0178F10968F3}" destId="{B4AC2366-F8AE-4461-99B2-5962ABBC798E}" srcOrd="5" destOrd="0" presId="urn:microsoft.com/office/officeart/2005/8/layout/bProcess3"/>
    <dgm:cxn modelId="{7B50B3AC-D914-4F14-B4E0-E64F995B4778}" type="presParOf" srcId="{B4AC2366-F8AE-4461-99B2-5962ABBC798E}" destId="{2DC968ED-6CAB-4EE7-87C9-105F8765DB06}" srcOrd="0" destOrd="0" presId="urn:microsoft.com/office/officeart/2005/8/layout/bProcess3"/>
    <dgm:cxn modelId="{D4FB803D-0936-42BE-A3FB-E76BF8C26C2E}" type="presParOf" srcId="{532EBDFC-4533-4F7D-9687-0178F10968F3}" destId="{BBEA6F7A-DAB1-4AC1-B829-80681F3B19F5}" srcOrd="6" destOrd="0" presId="urn:microsoft.com/office/officeart/2005/8/layout/bProcess3"/>
    <dgm:cxn modelId="{3BB9DC31-90AE-4316-98AF-405E2A690D7A}" type="presParOf" srcId="{532EBDFC-4533-4F7D-9687-0178F10968F3}" destId="{D83FC0FD-C30E-47FD-B224-EEFE0690409D}" srcOrd="7" destOrd="0" presId="urn:microsoft.com/office/officeart/2005/8/layout/bProcess3"/>
    <dgm:cxn modelId="{766F093E-4888-4691-8CB1-901B79B584C8}" type="presParOf" srcId="{D83FC0FD-C30E-47FD-B224-EEFE0690409D}" destId="{7A401DF6-4B93-403D-9F1B-683F8BB013AB}" srcOrd="0" destOrd="0" presId="urn:microsoft.com/office/officeart/2005/8/layout/bProcess3"/>
    <dgm:cxn modelId="{DB23235E-7BED-42D1-ACC4-4E7CEABE8CD3}" type="presParOf" srcId="{532EBDFC-4533-4F7D-9687-0178F10968F3}" destId="{E0032F52-7C53-431C-B6E8-7CD6668EBE60}" srcOrd="8" destOrd="0" presId="urn:microsoft.com/office/officeart/2005/8/layout/bProcess3"/>
    <dgm:cxn modelId="{4DC8F44F-2077-4371-B667-6F09B5CD6EF0}" type="presParOf" srcId="{532EBDFC-4533-4F7D-9687-0178F10968F3}" destId="{55AE2ADC-7AC1-4C7A-97F0-578CEB96C95C}" srcOrd="9" destOrd="0" presId="urn:microsoft.com/office/officeart/2005/8/layout/bProcess3"/>
    <dgm:cxn modelId="{6D744F67-FE21-442E-BC88-BD4621EC15DC}" type="presParOf" srcId="{55AE2ADC-7AC1-4C7A-97F0-578CEB96C95C}" destId="{9BD03DD9-1218-4A95-9D29-671ED3DF7260}" srcOrd="0" destOrd="0" presId="urn:microsoft.com/office/officeart/2005/8/layout/bProcess3"/>
    <dgm:cxn modelId="{0040412B-A50A-4C30-B1CA-507B4C5D5375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smtClean="0">
              <a:solidFill>
                <a:schemeClr val="bg1"/>
              </a:solidFill>
            </a:rPr>
            <a:t>Display Student Images and current Roll Calls in System</a:t>
          </a:r>
          <a:endParaRPr lang="en-US" sz="1700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b="0" smtClean="0"/>
            <a:t>Check Attendance by Taking Picture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0" smtClean="0"/>
            <a:t>Check Attendance Manually</a:t>
          </a:r>
        </a:p>
        <a:p>
          <a:r>
            <a:rPr lang="en-US" sz="1700" b="0" smtClean="0"/>
            <a:t>(Web &amp; Mobile)</a:t>
          </a:r>
          <a:endParaRPr lang="en-US" sz="1700" b="0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0" smtClean="0"/>
            <a:t>Check Attendance Offline &amp; Sync Data Online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Export Excel </a:t>
          </a:r>
          <a:r>
            <a:rPr lang="en-US" sz="1700" b="1" smtClean="0"/>
            <a:t>Report</a:t>
          </a:r>
          <a:endParaRPr lang="en-US" sz="1700" b="1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8445E5-5934-4833-8FEB-2BA942352324}" type="presOf" srcId="{7E3D8AA3-8272-4321-8996-69A662AB2A0E}" destId="{E9DDE5A0-A196-4E0F-B81D-23F2805C66C8}" srcOrd="0" destOrd="0" presId="urn:microsoft.com/office/officeart/2005/8/layout/bProcess3"/>
    <dgm:cxn modelId="{6C43D1CA-9042-4936-A6AD-96C0A4A6DFA3}" type="presOf" srcId="{399C9020-CBB4-4B3E-A662-407C29FE4C6F}" destId="{1C2F4610-73CB-4146-AA09-F130EF591D97}" srcOrd="0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D5123B58-DC65-4FAC-A6B8-BF3C0E67F122}" type="presOf" srcId="{BD91B554-2C6F-4842-AF52-F4F605BB9F70}" destId="{D83FC0FD-C30E-47FD-B224-EEFE0690409D}" srcOrd="0" destOrd="0" presId="urn:microsoft.com/office/officeart/2005/8/layout/bProcess3"/>
    <dgm:cxn modelId="{47CD5366-A616-4919-9B8F-DA107D06389C}" type="presOf" srcId="{0ED1EF95-7C3B-4583-9F00-97AA5D99BBC2}" destId="{2DC968ED-6CAB-4EE7-87C9-105F8765DB06}" srcOrd="1" destOrd="0" presId="urn:microsoft.com/office/officeart/2005/8/layout/bProcess3"/>
    <dgm:cxn modelId="{20DC8A64-E5D9-4CDA-B99D-657DB43233BE}" type="presOf" srcId="{8B4AC0F4-5B0B-4301-98E6-B937CC840CCB}" destId="{ECC16EF8-2A90-41DA-BC7C-475538FDA41A}" srcOrd="0" destOrd="0" presId="urn:microsoft.com/office/officeart/2005/8/layout/bProcess3"/>
    <dgm:cxn modelId="{EA062382-E4DC-4C43-B574-7675EF68AB1E}" type="presOf" srcId="{0ED1EF95-7C3B-4583-9F00-97AA5D99BBC2}" destId="{B4AC2366-F8AE-4461-99B2-5962ABBC798E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3D6497ED-E14C-4985-AFA2-5B9A979F7EE5}" type="presOf" srcId="{DF143685-3892-40D4-AE31-888939203E09}" destId="{AEE18763-321A-443A-BCE8-53AC9B956DD8}" srcOrd="0" destOrd="0" presId="urn:microsoft.com/office/officeart/2005/8/layout/bProcess3"/>
    <dgm:cxn modelId="{2C02F24E-B5FB-4FE3-A9D4-B0F249796F96}" type="presOf" srcId="{7E3D8AA3-8272-4321-8996-69A662AB2A0E}" destId="{FB071BF3-6C40-4DC5-BBC2-6A24D19903DB}" srcOrd="1" destOrd="0" presId="urn:microsoft.com/office/officeart/2005/8/layout/bProcess3"/>
    <dgm:cxn modelId="{44FBBFA1-58B7-4C3E-9C37-D4D8FDCBD91E}" type="presOf" srcId="{D5431DEE-502F-4BC9-A785-CB0CAE603410}" destId="{2FCD22A6-3CE8-4818-83A0-8E649A77CC9E}" srcOrd="0" destOrd="0" presId="urn:microsoft.com/office/officeart/2005/8/layout/bProcess3"/>
    <dgm:cxn modelId="{73465B74-2578-45F0-8744-D9B886A72D06}" type="presOf" srcId="{C7C6BD95-1EFE-46AF-B55A-5FA28F6E1BDD}" destId="{55AE2ADC-7AC1-4C7A-97F0-578CEB96C95C}" srcOrd="0" destOrd="0" presId="urn:microsoft.com/office/officeart/2005/8/layout/bProcess3"/>
    <dgm:cxn modelId="{DAAE31E2-0CD7-4920-B583-CA2E13992745}" type="presOf" srcId="{8B4AC0F4-5B0B-4301-98E6-B937CC840CCB}" destId="{A73D0C14-9536-411A-9557-F19F00961887}" srcOrd="1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51FB2708-20E7-4F3B-8FFD-7A02FE30DC4B}" type="presOf" srcId="{04B228ED-2CF1-400C-A594-85D2A885ADDE}" destId="{BBEA6F7A-DAB1-4AC1-B829-80681F3B19F5}" srcOrd="0" destOrd="0" presId="urn:microsoft.com/office/officeart/2005/8/layout/bProcess3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14BF3381-054F-4A89-B904-75AC348CC6BE}" type="presOf" srcId="{C7C6BD95-1EFE-46AF-B55A-5FA28F6E1BDD}" destId="{9BD03DD9-1218-4A95-9D29-671ED3DF7260}" srcOrd="1" destOrd="0" presId="urn:microsoft.com/office/officeart/2005/8/layout/bProcess3"/>
    <dgm:cxn modelId="{2A86D24E-44AD-4892-BBB4-E1DD5E1F5AB2}" type="presOf" srcId="{E5637F59-AE26-464D-86FA-A27063F11924}" destId="{E0032F52-7C53-431C-B6E8-7CD6668EBE60}" srcOrd="0" destOrd="0" presId="urn:microsoft.com/office/officeart/2005/8/layout/bProcess3"/>
    <dgm:cxn modelId="{544061FF-25DE-4174-8B85-AAAED490B44B}" type="presOf" srcId="{F3CEE3A7-B22A-4DE8-AFDF-EC9CA6476C85}" destId="{532EBDFC-4533-4F7D-9687-0178F10968F3}" srcOrd="0" destOrd="0" presId="urn:microsoft.com/office/officeart/2005/8/layout/bProcess3"/>
    <dgm:cxn modelId="{0140EEDD-E9EE-4CC5-BA28-5B0DDD8225DB}" type="presOf" srcId="{E29D542B-03E9-4D1D-BC65-0079C85BF2FB}" destId="{A15A32FA-CB14-4475-A82D-E1C91F0916A6}" srcOrd="0" destOrd="0" presId="urn:microsoft.com/office/officeart/2005/8/layout/bProcess3"/>
    <dgm:cxn modelId="{FAF1DFB9-99FA-411B-9C4B-671979EC50D1}" type="presOf" srcId="{BD91B554-2C6F-4842-AF52-F4F605BB9F70}" destId="{7A401DF6-4B93-403D-9F1B-683F8BB013AB}" srcOrd="1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27CF1B90-BC3D-45A9-BE0F-CECAB4CF021A}" type="presParOf" srcId="{532EBDFC-4533-4F7D-9687-0178F10968F3}" destId="{AEE18763-321A-443A-BCE8-53AC9B956DD8}" srcOrd="0" destOrd="0" presId="urn:microsoft.com/office/officeart/2005/8/layout/bProcess3"/>
    <dgm:cxn modelId="{01D0DDC4-6869-4CE6-9ED0-B0601ABD95F0}" type="presParOf" srcId="{532EBDFC-4533-4F7D-9687-0178F10968F3}" destId="{ECC16EF8-2A90-41DA-BC7C-475538FDA41A}" srcOrd="1" destOrd="0" presId="urn:microsoft.com/office/officeart/2005/8/layout/bProcess3"/>
    <dgm:cxn modelId="{AD15189E-90A9-4245-9504-E468A9D77790}" type="presParOf" srcId="{ECC16EF8-2A90-41DA-BC7C-475538FDA41A}" destId="{A73D0C14-9536-411A-9557-F19F00961887}" srcOrd="0" destOrd="0" presId="urn:microsoft.com/office/officeart/2005/8/layout/bProcess3"/>
    <dgm:cxn modelId="{634F82B9-67C1-4967-B1A7-ED071E98BA0C}" type="presParOf" srcId="{532EBDFC-4533-4F7D-9687-0178F10968F3}" destId="{A15A32FA-CB14-4475-A82D-E1C91F0916A6}" srcOrd="2" destOrd="0" presId="urn:microsoft.com/office/officeart/2005/8/layout/bProcess3"/>
    <dgm:cxn modelId="{B5E15D06-888F-4645-9F95-7E9C920EC1B1}" type="presParOf" srcId="{532EBDFC-4533-4F7D-9687-0178F10968F3}" destId="{E9DDE5A0-A196-4E0F-B81D-23F2805C66C8}" srcOrd="3" destOrd="0" presId="urn:microsoft.com/office/officeart/2005/8/layout/bProcess3"/>
    <dgm:cxn modelId="{6F07E4A5-604B-4982-9023-DA8FFA736E9B}" type="presParOf" srcId="{E9DDE5A0-A196-4E0F-B81D-23F2805C66C8}" destId="{FB071BF3-6C40-4DC5-BBC2-6A24D19903DB}" srcOrd="0" destOrd="0" presId="urn:microsoft.com/office/officeart/2005/8/layout/bProcess3"/>
    <dgm:cxn modelId="{E3D1623E-5932-4772-B408-47EB9DC05FF6}" type="presParOf" srcId="{532EBDFC-4533-4F7D-9687-0178F10968F3}" destId="{1C2F4610-73CB-4146-AA09-F130EF591D97}" srcOrd="4" destOrd="0" presId="urn:microsoft.com/office/officeart/2005/8/layout/bProcess3"/>
    <dgm:cxn modelId="{63C70FCA-8E8A-4497-B96F-B248C2267021}" type="presParOf" srcId="{532EBDFC-4533-4F7D-9687-0178F10968F3}" destId="{B4AC2366-F8AE-4461-99B2-5962ABBC798E}" srcOrd="5" destOrd="0" presId="urn:microsoft.com/office/officeart/2005/8/layout/bProcess3"/>
    <dgm:cxn modelId="{9403C261-7007-415E-8BE3-BFDE6F25E527}" type="presParOf" srcId="{B4AC2366-F8AE-4461-99B2-5962ABBC798E}" destId="{2DC968ED-6CAB-4EE7-87C9-105F8765DB06}" srcOrd="0" destOrd="0" presId="urn:microsoft.com/office/officeart/2005/8/layout/bProcess3"/>
    <dgm:cxn modelId="{0B249C89-3211-48EA-BB3B-204150FE73EF}" type="presParOf" srcId="{532EBDFC-4533-4F7D-9687-0178F10968F3}" destId="{BBEA6F7A-DAB1-4AC1-B829-80681F3B19F5}" srcOrd="6" destOrd="0" presId="urn:microsoft.com/office/officeart/2005/8/layout/bProcess3"/>
    <dgm:cxn modelId="{0FE8DF84-DD4A-4891-8C3A-3BAD1C7C9829}" type="presParOf" srcId="{532EBDFC-4533-4F7D-9687-0178F10968F3}" destId="{D83FC0FD-C30E-47FD-B224-EEFE0690409D}" srcOrd="7" destOrd="0" presId="urn:microsoft.com/office/officeart/2005/8/layout/bProcess3"/>
    <dgm:cxn modelId="{9096B630-EDEC-4C29-B98D-D81126BFB100}" type="presParOf" srcId="{D83FC0FD-C30E-47FD-B224-EEFE0690409D}" destId="{7A401DF6-4B93-403D-9F1B-683F8BB013AB}" srcOrd="0" destOrd="0" presId="urn:microsoft.com/office/officeart/2005/8/layout/bProcess3"/>
    <dgm:cxn modelId="{30B49271-D5E5-414C-8DB2-D25C716617D7}" type="presParOf" srcId="{532EBDFC-4533-4F7D-9687-0178F10968F3}" destId="{E0032F52-7C53-431C-B6E8-7CD6668EBE60}" srcOrd="8" destOrd="0" presId="urn:microsoft.com/office/officeart/2005/8/layout/bProcess3"/>
    <dgm:cxn modelId="{7B09442D-B974-4B45-922C-C109C8DCAA74}" type="presParOf" srcId="{532EBDFC-4533-4F7D-9687-0178F10968F3}" destId="{55AE2ADC-7AC1-4C7A-97F0-578CEB96C95C}" srcOrd="9" destOrd="0" presId="urn:microsoft.com/office/officeart/2005/8/layout/bProcess3"/>
    <dgm:cxn modelId="{C3ABA7AD-ACAA-45C6-AE25-D2C5314D0FB3}" type="presParOf" srcId="{55AE2ADC-7AC1-4C7A-97F0-578CEB96C95C}" destId="{9BD03DD9-1218-4A95-9D29-671ED3DF7260}" srcOrd="0" destOrd="0" presId="urn:microsoft.com/office/officeart/2005/8/layout/bProcess3"/>
    <dgm:cxn modelId="{D9515350-0802-4292-A445-C456939573F7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smtClean="0">
              <a:solidFill>
                <a:schemeClr val="bg1"/>
              </a:solidFill>
            </a:rPr>
            <a:t>Display Student Images and current Roll Calls in System</a:t>
          </a:r>
          <a:endParaRPr lang="en-US" sz="1700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b="0" smtClean="0"/>
            <a:t>Check Attendance by Taking Picture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0" smtClean="0"/>
            <a:t>Check Attendance Manually</a:t>
          </a:r>
        </a:p>
        <a:p>
          <a:r>
            <a:rPr lang="en-US" sz="1700" b="0" smtClean="0"/>
            <a:t>(Web &amp; Mobile)</a:t>
          </a:r>
          <a:endParaRPr lang="en-US" sz="1700" b="0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0" smtClean="0"/>
            <a:t>Check Attendance Offline &amp; Sync Data Online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b="0" smtClean="0"/>
            <a:t>Export Excel </a:t>
          </a:r>
          <a:r>
            <a:rPr lang="en-US" sz="1700" b="0" smtClean="0"/>
            <a:t>Report</a:t>
          </a:r>
          <a:endParaRPr lang="en-US" sz="1700" b="0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Manage Study Session. </a:t>
          </a:r>
          <a:endParaRPr lang="en-US" sz="1700" b="1" smtClean="0"/>
        </a:p>
        <a:p>
          <a:r>
            <a:rPr lang="en-US" sz="1700" b="1" smtClean="0"/>
            <a:t>Sync </a:t>
          </a:r>
          <a:r>
            <a:rPr lang="en-US" sz="1700" b="1" smtClean="0"/>
            <a:t>Calendar to Google Calendar</a:t>
          </a:r>
          <a:endParaRPr lang="en-US" sz="1700" b="1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BF50D1-527A-4600-835E-6C3AC168F1B2}" type="presOf" srcId="{04B228ED-2CF1-400C-A594-85D2A885ADDE}" destId="{BBEA6F7A-DAB1-4AC1-B829-80681F3B19F5}" srcOrd="0" destOrd="0" presId="urn:microsoft.com/office/officeart/2005/8/layout/bProcess3"/>
    <dgm:cxn modelId="{0BEF61BB-2422-4606-839E-92E29CC45F3A}" type="presOf" srcId="{BD91B554-2C6F-4842-AF52-F4F605BB9F70}" destId="{7A401DF6-4B93-403D-9F1B-683F8BB013AB}" srcOrd="1" destOrd="0" presId="urn:microsoft.com/office/officeart/2005/8/layout/bProcess3"/>
    <dgm:cxn modelId="{C359C93E-8670-4623-9C1E-B6BAED755C78}" type="presOf" srcId="{D5431DEE-502F-4BC9-A785-CB0CAE603410}" destId="{2FCD22A6-3CE8-4818-83A0-8E649A77CC9E}" srcOrd="0" destOrd="0" presId="urn:microsoft.com/office/officeart/2005/8/layout/bProcess3"/>
    <dgm:cxn modelId="{9E1C4430-72B6-4F86-9FE0-783CA8F850A6}" type="presOf" srcId="{BD91B554-2C6F-4842-AF52-F4F605BB9F70}" destId="{D83FC0FD-C30E-47FD-B224-EEFE0690409D}" srcOrd="0" destOrd="0" presId="urn:microsoft.com/office/officeart/2005/8/layout/bProcess3"/>
    <dgm:cxn modelId="{39CD9BD3-207F-4156-A7D2-ADCADFC77CB5}" type="presOf" srcId="{C7C6BD95-1EFE-46AF-B55A-5FA28F6E1BDD}" destId="{55AE2ADC-7AC1-4C7A-97F0-578CEB96C95C}" srcOrd="0" destOrd="0" presId="urn:microsoft.com/office/officeart/2005/8/layout/bProcess3"/>
    <dgm:cxn modelId="{64A2D3C5-4C86-49A3-9EBC-0F260E7CCB7D}" type="presOf" srcId="{8B4AC0F4-5B0B-4301-98E6-B937CC840CCB}" destId="{A73D0C14-9536-411A-9557-F19F00961887}" srcOrd="1" destOrd="0" presId="urn:microsoft.com/office/officeart/2005/8/layout/bProcess3"/>
    <dgm:cxn modelId="{65FF93B3-733B-481E-BB9F-8CEBCC85004F}" type="presOf" srcId="{7E3D8AA3-8272-4321-8996-69A662AB2A0E}" destId="{E9DDE5A0-A196-4E0F-B81D-23F2805C66C8}" srcOrd="0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253962F3-9298-4952-B849-C9ACC2EEDFCD}" type="presOf" srcId="{DF143685-3892-40D4-AE31-888939203E09}" destId="{AEE18763-321A-443A-BCE8-53AC9B956DD8}" srcOrd="0" destOrd="0" presId="urn:microsoft.com/office/officeart/2005/8/layout/bProcess3"/>
    <dgm:cxn modelId="{A69657C3-ABAB-44FF-BF8C-F75678ABDECB}" type="presOf" srcId="{7E3D8AA3-8272-4321-8996-69A662AB2A0E}" destId="{FB071BF3-6C40-4DC5-BBC2-6A24D19903DB}" srcOrd="1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C5ACB1EF-AEC6-4253-AE27-6620DAB284F7}" type="presOf" srcId="{0ED1EF95-7C3B-4583-9F00-97AA5D99BBC2}" destId="{2DC968ED-6CAB-4EE7-87C9-105F8765DB06}" srcOrd="1" destOrd="0" presId="urn:microsoft.com/office/officeart/2005/8/layout/bProcess3"/>
    <dgm:cxn modelId="{F5D7B59E-8A54-4BA0-A399-42BF9253DDDF}" type="presOf" srcId="{E29D542B-03E9-4D1D-BC65-0079C85BF2FB}" destId="{A15A32FA-CB14-4475-A82D-E1C91F0916A6}" srcOrd="0" destOrd="0" presId="urn:microsoft.com/office/officeart/2005/8/layout/bProcess3"/>
    <dgm:cxn modelId="{64C5BCF6-BBB2-426C-B12D-E9A704E2D68E}" type="presOf" srcId="{F3CEE3A7-B22A-4DE8-AFDF-EC9CA6476C85}" destId="{532EBDFC-4533-4F7D-9687-0178F10968F3}" srcOrd="0" destOrd="0" presId="urn:microsoft.com/office/officeart/2005/8/layout/bProcess3"/>
    <dgm:cxn modelId="{222A1281-E0AC-487F-8CAC-CBB519228113}" type="presOf" srcId="{C7C6BD95-1EFE-46AF-B55A-5FA28F6E1BDD}" destId="{9BD03DD9-1218-4A95-9D29-671ED3DF7260}" srcOrd="1" destOrd="0" presId="urn:microsoft.com/office/officeart/2005/8/layout/bProcess3"/>
    <dgm:cxn modelId="{F1B14512-DF01-45E5-8BF3-5267D7E2079C}" type="presOf" srcId="{399C9020-CBB4-4B3E-A662-407C29FE4C6F}" destId="{1C2F4610-73CB-4146-AA09-F130EF591D97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8474467E-07FC-414A-B9AF-C7FBF90B5219}" type="presOf" srcId="{0ED1EF95-7C3B-4583-9F00-97AA5D99BBC2}" destId="{B4AC2366-F8AE-4461-99B2-5962ABBC798E}" srcOrd="0" destOrd="0" presId="urn:microsoft.com/office/officeart/2005/8/layout/bProcess3"/>
    <dgm:cxn modelId="{2B66C2EC-4189-4B8A-8EF1-6E5AB6639E83}" type="presOf" srcId="{8B4AC0F4-5B0B-4301-98E6-B937CC840CCB}" destId="{ECC16EF8-2A90-41DA-BC7C-475538FDA41A}" srcOrd="0" destOrd="0" presId="urn:microsoft.com/office/officeart/2005/8/layout/bProcess3"/>
    <dgm:cxn modelId="{FCC4A664-3D3B-4AEA-A5F6-B8A52D9534AC}" type="presOf" srcId="{E5637F59-AE26-464D-86FA-A27063F11924}" destId="{E0032F52-7C53-431C-B6E8-7CD6668EBE60}" srcOrd="0" destOrd="0" presId="urn:microsoft.com/office/officeart/2005/8/layout/bProcess3"/>
    <dgm:cxn modelId="{BFF3A694-BB6B-4295-8A40-9AF9DDA31730}" type="presParOf" srcId="{532EBDFC-4533-4F7D-9687-0178F10968F3}" destId="{AEE18763-321A-443A-BCE8-53AC9B956DD8}" srcOrd="0" destOrd="0" presId="urn:microsoft.com/office/officeart/2005/8/layout/bProcess3"/>
    <dgm:cxn modelId="{19387CDF-11CD-4645-B268-2EC16401127A}" type="presParOf" srcId="{532EBDFC-4533-4F7D-9687-0178F10968F3}" destId="{ECC16EF8-2A90-41DA-BC7C-475538FDA41A}" srcOrd="1" destOrd="0" presId="urn:microsoft.com/office/officeart/2005/8/layout/bProcess3"/>
    <dgm:cxn modelId="{5D914499-7223-4056-822B-A1451A9E35C7}" type="presParOf" srcId="{ECC16EF8-2A90-41DA-BC7C-475538FDA41A}" destId="{A73D0C14-9536-411A-9557-F19F00961887}" srcOrd="0" destOrd="0" presId="urn:microsoft.com/office/officeart/2005/8/layout/bProcess3"/>
    <dgm:cxn modelId="{E185D33A-6A97-4E37-B6CB-294E1062D374}" type="presParOf" srcId="{532EBDFC-4533-4F7D-9687-0178F10968F3}" destId="{A15A32FA-CB14-4475-A82D-E1C91F0916A6}" srcOrd="2" destOrd="0" presId="urn:microsoft.com/office/officeart/2005/8/layout/bProcess3"/>
    <dgm:cxn modelId="{384173B6-66AE-48FB-95FA-C03E3A72F566}" type="presParOf" srcId="{532EBDFC-4533-4F7D-9687-0178F10968F3}" destId="{E9DDE5A0-A196-4E0F-B81D-23F2805C66C8}" srcOrd="3" destOrd="0" presId="urn:microsoft.com/office/officeart/2005/8/layout/bProcess3"/>
    <dgm:cxn modelId="{936F6516-6BF4-4B91-AF8B-F6A8305E6850}" type="presParOf" srcId="{E9DDE5A0-A196-4E0F-B81D-23F2805C66C8}" destId="{FB071BF3-6C40-4DC5-BBC2-6A24D19903DB}" srcOrd="0" destOrd="0" presId="urn:microsoft.com/office/officeart/2005/8/layout/bProcess3"/>
    <dgm:cxn modelId="{7AA15202-FEA5-4F79-9212-C2BA1FC4C3AE}" type="presParOf" srcId="{532EBDFC-4533-4F7D-9687-0178F10968F3}" destId="{1C2F4610-73CB-4146-AA09-F130EF591D97}" srcOrd="4" destOrd="0" presId="urn:microsoft.com/office/officeart/2005/8/layout/bProcess3"/>
    <dgm:cxn modelId="{AF25F0E7-1CFF-413E-BD1A-C9F24070331A}" type="presParOf" srcId="{532EBDFC-4533-4F7D-9687-0178F10968F3}" destId="{B4AC2366-F8AE-4461-99B2-5962ABBC798E}" srcOrd="5" destOrd="0" presId="urn:microsoft.com/office/officeart/2005/8/layout/bProcess3"/>
    <dgm:cxn modelId="{AEB86CC6-37E8-45C3-B39E-07AB1508ED75}" type="presParOf" srcId="{B4AC2366-F8AE-4461-99B2-5962ABBC798E}" destId="{2DC968ED-6CAB-4EE7-87C9-105F8765DB06}" srcOrd="0" destOrd="0" presId="urn:microsoft.com/office/officeart/2005/8/layout/bProcess3"/>
    <dgm:cxn modelId="{AA877C0C-BC10-4D7C-845C-E3CA0CA01D02}" type="presParOf" srcId="{532EBDFC-4533-4F7D-9687-0178F10968F3}" destId="{BBEA6F7A-DAB1-4AC1-B829-80681F3B19F5}" srcOrd="6" destOrd="0" presId="urn:microsoft.com/office/officeart/2005/8/layout/bProcess3"/>
    <dgm:cxn modelId="{06CE571F-E891-4A7B-B78F-C1310CD5097F}" type="presParOf" srcId="{532EBDFC-4533-4F7D-9687-0178F10968F3}" destId="{D83FC0FD-C30E-47FD-B224-EEFE0690409D}" srcOrd="7" destOrd="0" presId="urn:microsoft.com/office/officeart/2005/8/layout/bProcess3"/>
    <dgm:cxn modelId="{5E9F83A3-69AB-4553-BE24-1E06A7BD9026}" type="presParOf" srcId="{D83FC0FD-C30E-47FD-B224-EEFE0690409D}" destId="{7A401DF6-4B93-403D-9F1B-683F8BB013AB}" srcOrd="0" destOrd="0" presId="urn:microsoft.com/office/officeart/2005/8/layout/bProcess3"/>
    <dgm:cxn modelId="{31BC23D7-C8F7-4305-BECD-FAED96087B7D}" type="presParOf" srcId="{532EBDFC-4533-4F7D-9687-0178F10968F3}" destId="{E0032F52-7C53-431C-B6E8-7CD6668EBE60}" srcOrd="8" destOrd="0" presId="urn:microsoft.com/office/officeart/2005/8/layout/bProcess3"/>
    <dgm:cxn modelId="{1CE022DE-ED52-483B-A9F8-1B0DDBD5C713}" type="presParOf" srcId="{532EBDFC-4533-4F7D-9687-0178F10968F3}" destId="{55AE2ADC-7AC1-4C7A-97F0-578CEB96C95C}" srcOrd="9" destOrd="0" presId="urn:microsoft.com/office/officeart/2005/8/layout/bProcess3"/>
    <dgm:cxn modelId="{1FEF9518-C642-403A-B6EB-DA9A1CD83B22}" type="presParOf" srcId="{55AE2ADC-7AC1-4C7A-97F0-578CEB96C95C}" destId="{9BD03DD9-1218-4A95-9D29-671ED3DF7260}" srcOrd="0" destOrd="0" presId="urn:microsoft.com/office/officeart/2005/8/layout/bProcess3"/>
    <dgm:cxn modelId="{8AFCC2E3-7F28-4F23-947E-9A48F4CD67DF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04C67-D5B5-4673-A7F8-C0F495E73E0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3521E-DC21-4DA4-B872-CDDA7A9830AE}">
      <dgm:prSet phldrT="[Text]"/>
      <dgm:spPr/>
      <dgm:t>
        <a:bodyPr/>
        <a:lstStyle/>
        <a:p>
          <a:r>
            <a:rPr lang="en-US" smtClean="0"/>
            <a:t>Scenario Problem</a:t>
          </a:r>
          <a:endParaRPr lang="en-US"/>
        </a:p>
      </dgm:t>
    </dgm:pt>
    <dgm:pt modelId="{0398FFB2-9FE2-4C1F-8BA7-A023E987CACD}" type="parTrans" cxnId="{ABEB825D-FBB5-49D0-985D-B3C9992C7181}">
      <dgm:prSet/>
      <dgm:spPr/>
      <dgm:t>
        <a:bodyPr/>
        <a:lstStyle/>
        <a:p>
          <a:endParaRPr lang="en-US"/>
        </a:p>
      </dgm:t>
    </dgm:pt>
    <dgm:pt modelId="{559ED4F2-B637-4B7C-B7CD-434808169728}" type="sibTrans" cxnId="{ABEB825D-FBB5-49D0-985D-B3C9992C7181}">
      <dgm:prSet/>
      <dgm:spPr/>
      <dgm:t>
        <a:bodyPr/>
        <a:lstStyle/>
        <a:p>
          <a:endParaRPr lang="en-US"/>
        </a:p>
      </dgm:t>
    </dgm:pt>
    <dgm:pt modelId="{D9A1754C-7E98-44F7-99D8-44DC92595DE8}">
      <dgm:prSet phldrT="[Text]"/>
      <dgm:spPr/>
      <dgm:t>
        <a:bodyPr/>
        <a:lstStyle/>
        <a:p>
          <a:r>
            <a:rPr lang="en-US" smtClean="0"/>
            <a:t>Propose our solution</a:t>
          </a:r>
          <a:endParaRPr lang="en-US"/>
        </a:p>
      </dgm:t>
    </dgm:pt>
    <dgm:pt modelId="{34BEF1F6-4359-4DAD-BBE9-EE3B96F903F5}" type="parTrans" cxnId="{5441B5E1-9FED-4D39-923E-4BEF2D457FB2}">
      <dgm:prSet/>
      <dgm:spPr/>
      <dgm:t>
        <a:bodyPr/>
        <a:lstStyle/>
        <a:p>
          <a:endParaRPr lang="en-US"/>
        </a:p>
      </dgm:t>
    </dgm:pt>
    <dgm:pt modelId="{FFEB2703-22AD-4E95-A008-20E94E122E87}" type="sibTrans" cxnId="{5441B5E1-9FED-4D39-923E-4BEF2D457FB2}">
      <dgm:prSet/>
      <dgm:spPr/>
      <dgm:t>
        <a:bodyPr/>
        <a:lstStyle/>
        <a:p>
          <a:endParaRPr lang="en-US"/>
        </a:p>
      </dgm:t>
    </dgm:pt>
    <dgm:pt modelId="{2BB23E6E-139B-448F-9FDB-B3C2A3D7747D}">
      <dgm:prSet phldrT="[Text]"/>
      <dgm:spPr/>
      <dgm:t>
        <a:bodyPr/>
        <a:lstStyle/>
        <a:p>
          <a:r>
            <a:rPr lang="en-US" smtClean="0"/>
            <a:t>Demostration</a:t>
          </a:r>
          <a:endParaRPr lang="en-US"/>
        </a:p>
      </dgm:t>
    </dgm:pt>
    <dgm:pt modelId="{D0D78C1F-AD47-4BD9-920E-3491CBEF2C35}" type="parTrans" cxnId="{29D31BB7-B5A6-4952-A161-46F1B010CB7B}">
      <dgm:prSet/>
      <dgm:spPr/>
      <dgm:t>
        <a:bodyPr/>
        <a:lstStyle/>
        <a:p>
          <a:endParaRPr lang="en-US"/>
        </a:p>
      </dgm:t>
    </dgm:pt>
    <dgm:pt modelId="{9E51E600-A055-47F8-A6B5-2AF24F8F1A71}" type="sibTrans" cxnId="{29D31BB7-B5A6-4952-A161-46F1B010CB7B}">
      <dgm:prSet/>
      <dgm:spPr/>
      <dgm:t>
        <a:bodyPr/>
        <a:lstStyle/>
        <a:p>
          <a:endParaRPr lang="en-US"/>
        </a:p>
      </dgm:t>
    </dgm:pt>
    <dgm:pt modelId="{5416F7E9-62AE-49A5-BA7F-0C2F3906AE10}">
      <dgm:prSet phldrT="[Text]"/>
      <dgm:spPr/>
      <dgm:t>
        <a:bodyPr/>
        <a:lstStyle/>
        <a:p>
          <a:r>
            <a:rPr lang="en-US" smtClean="0"/>
            <a:t>Advantages &amp; Disadvantages of current scenario</a:t>
          </a:r>
          <a:endParaRPr lang="en-US"/>
        </a:p>
      </dgm:t>
    </dgm:pt>
    <dgm:pt modelId="{73FF0B8A-AD49-4485-9D4B-CE576A233F60}" type="parTrans" cxnId="{FE0E1A5A-64F4-49AE-B26E-080546FA06A4}">
      <dgm:prSet/>
      <dgm:spPr/>
      <dgm:t>
        <a:bodyPr/>
        <a:lstStyle/>
        <a:p>
          <a:endParaRPr lang="en-US"/>
        </a:p>
      </dgm:t>
    </dgm:pt>
    <dgm:pt modelId="{69D34220-4713-4FB0-8703-F1C3E3E71A14}" type="sibTrans" cxnId="{FE0E1A5A-64F4-49AE-B26E-080546FA06A4}">
      <dgm:prSet/>
      <dgm:spPr/>
      <dgm:t>
        <a:bodyPr/>
        <a:lstStyle/>
        <a:p>
          <a:endParaRPr lang="en-US"/>
        </a:p>
      </dgm:t>
    </dgm:pt>
    <dgm:pt modelId="{A4A048A0-BD23-4425-906D-96D56BCA6F09}">
      <dgm:prSet phldrT="[Text]"/>
      <dgm:spPr/>
      <dgm:t>
        <a:bodyPr/>
        <a:lstStyle/>
        <a:p>
          <a:r>
            <a:rPr lang="en-US" smtClean="0"/>
            <a:t>Techology and development evironment</a:t>
          </a:r>
          <a:endParaRPr lang="en-US"/>
        </a:p>
      </dgm:t>
    </dgm:pt>
    <dgm:pt modelId="{2DEADA80-E9E0-4963-A967-A5A9D769C23C}" type="parTrans" cxnId="{FA5F294E-B882-4267-AAC8-3B40C9C6D5A6}">
      <dgm:prSet/>
      <dgm:spPr/>
      <dgm:t>
        <a:bodyPr/>
        <a:lstStyle/>
        <a:p>
          <a:endParaRPr lang="en-US"/>
        </a:p>
      </dgm:t>
    </dgm:pt>
    <dgm:pt modelId="{63781F14-65FC-44FD-9C9E-BA9F4975CE8B}" type="sibTrans" cxnId="{FA5F294E-B882-4267-AAC8-3B40C9C6D5A6}">
      <dgm:prSet/>
      <dgm:spPr/>
      <dgm:t>
        <a:bodyPr/>
        <a:lstStyle/>
        <a:p>
          <a:endParaRPr lang="en-US"/>
        </a:p>
      </dgm:t>
    </dgm:pt>
    <dgm:pt modelId="{D42EAFE6-5B7B-4688-98BB-0D32DEB7714A}">
      <dgm:prSet phldrT="[Text]"/>
      <dgm:spPr/>
      <dgm:t>
        <a:bodyPr/>
        <a:lstStyle/>
        <a:p>
          <a:r>
            <a:rPr lang="en-US" smtClean="0"/>
            <a:t> Advantages</a:t>
          </a:r>
          <a:endParaRPr lang="en-US"/>
        </a:p>
      </dgm:t>
    </dgm:pt>
    <dgm:pt modelId="{F12EAF6B-F01E-46B9-B0ED-729C6D7D0202}" type="parTrans" cxnId="{A3ED0599-2177-4171-AE5A-7AC4979190AA}">
      <dgm:prSet/>
      <dgm:spPr/>
      <dgm:t>
        <a:bodyPr/>
        <a:lstStyle/>
        <a:p>
          <a:endParaRPr lang="en-US"/>
        </a:p>
      </dgm:t>
    </dgm:pt>
    <dgm:pt modelId="{51D4FE12-D412-4B9A-A2A2-ABC3850C20F0}" type="sibTrans" cxnId="{A3ED0599-2177-4171-AE5A-7AC4979190AA}">
      <dgm:prSet/>
      <dgm:spPr/>
      <dgm:t>
        <a:bodyPr/>
        <a:lstStyle/>
        <a:p>
          <a:endParaRPr lang="en-US"/>
        </a:p>
      </dgm:t>
    </dgm:pt>
    <dgm:pt modelId="{BFC534B4-79C7-4B1C-8555-55C387076017}">
      <dgm:prSet phldrT="[Text]"/>
      <dgm:spPr/>
      <dgm:t>
        <a:bodyPr/>
        <a:lstStyle/>
        <a:p>
          <a:r>
            <a:rPr lang="en-US" smtClean="0"/>
            <a:t>Disadvantage &amp; Future Plan</a:t>
          </a:r>
          <a:endParaRPr lang="en-US"/>
        </a:p>
      </dgm:t>
    </dgm:pt>
    <dgm:pt modelId="{B7B975FA-8A53-4007-A97D-6649BA004C5F}" type="parTrans" cxnId="{300BA615-4047-4C0B-8AA6-5772E6F5F43C}">
      <dgm:prSet/>
      <dgm:spPr/>
      <dgm:t>
        <a:bodyPr/>
        <a:lstStyle/>
        <a:p>
          <a:endParaRPr lang="en-US"/>
        </a:p>
      </dgm:t>
    </dgm:pt>
    <dgm:pt modelId="{262DA03C-C939-49D8-B29A-9F6BCFE0AAA1}" type="sibTrans" cxnId="{300BA615-4047-4C0B-8AA6-5772E6F5F43C}">
      <dgm:prSet/>
      <dgm:spPr/>
      <dgm:t>
        <a:bodyPr/>
        <a:lstStyle/>
        <a:p>
          <a:endParaRPr lang="en-US"/>
        </a:p>
      </dgm:t>
    </dgm:pt>
    <dgm:pt modelId="{DB9C8EA8-8007-47C2-81C3-4482C6833914}" type="pres">
      <dgm:prSet presAssocID="{28804C67-D5B5-4673-A7F8-C0F495E73E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C8A90F6-B0E3-4D7C-A7C2-C7EA5268CA9B}" type="pres">
      <dgm:prSet presAssocID="{28804C67-D5B5-4673-A7F8-C0F495E73E07}" presName="Name1" presStyleCnt="0"/>
      <dgm:spPr/>
      <dgm:t>
        <a:bodyPr/>
        <a:lstStyle/>
        <a:p>
          <a:endParaRPr lang="en-US"/>
        </a:p>
      </dgm:t>
    </dgm:pt>
    <dgm:pt modelId="{7E290983-5391-45F2-965F-62F5AEE293FF}" type="pres">
      <dgm:prSet presAssocID="{28804C67-D5B5-4673-A7F8-C0F495E73E07}" presName="cycle" presStyleCnt="0"/>
      <dgm:spPr/>
      <dgm:t>
        <a:bodyPr/>
        <a:lstStyle/>
        <a:p>
          <a:endParaRPr lang="en-US"/>
        </a:p>
      </dgm:t>
    </dgm:pt>
    <dgm:pt modelId="{F3E25D07-3B00-48AE-BE38-9447C8FABC07}" type="pres">
      <dgm:prSet presAssocID="{28804C67-D5B5-4673-A7F8-C0F495E73E07}" presName="srcNode" presStyleLbl="node1" presStyleIdx="0" presStyleCnt="7"/>
      <dgm:spPr/>
      <dgm:t>
        <a:bodyPr/>
        <a:lstStyle/>
        <a:p>
          <a:endParaRPr lang="en-US"/>
        </a:p>
      </dgm:t>
    </dgm:pt>
    <dgm:pt modelId="{E652A9B1-0AC3-48E8-877C-00DB9D60C346}" type="pres">
      <dgm:prSet presAssocID="{28804C67-D5B5-4673-A7F8-C0F495E73E07}" presName="conn" presStyleLbl="parChTrans1D2" presStyleIdx="0" presStyleCnt="1"/>
      <dgm:spPr/>
      <dgm:t>
        <a:bodyPr/>
        <a:lstStyle/>
        <a:p>
          <a:endParaRPr lang="en-US"/>
        </a:p>
      </dgm:t>
    </dgm:pt>
    <dgm:pt modelId="{31BE27EB-0522-4FB5-B1F7-8748FEFCB157}" type="pres">
      <dgm:prSet presAssocID="{28804C67-D5B5-4673-A7F8-C0F495E73E07}" presName="extraNode" presStyleLbl="node1" presStyleIdx="0" presStyleCnt="7"/>
      <dgm:spPr/>
      <dgm:t>
        <a:bodyPr/>
        <a:lstStyle/>
        <a:p>
          <a:endParaRPr lang="en-US"/>
        </a:p>
      </dgm:t>
    </dgm:pt>
    <dgm:pt modelId="{95C15B7C-D05B-474A-A2B8-2E2EC6D9FB3A}" type="pres">
      <dgm:prSet presAssocID="{28804C67-D5B5-4673-A7F8-C0F495E73E07}" presName="dstNode" presStyleLbl="node1" presStyleIdx="0" presStyleCnt="7"/>
      <dgm:spPr/>
      <dgm:t>
        <a:bodyPr/>
        <a:lstStyle/>
        <a:p>
          <a:endParaRPr lang="en-US"/>
        </a:p>
      </dgm:t>
    </dgm:pt>
    <dgm:pt modelId="{87BE07E4-EC32-41EC-A5DA-D9A6D73CB23B}" type="pres">
      <dgm:prSet presAssocID="{2E63521E-DC21-4DA4-B872-CDDA7A9830A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F0FC-544C-4A37-99AF-02BFA55339FA}" type="pres">
      <dgm:prSet presAssocID="{2E63521E-DC21-4DA4-B872-CDDA7A9830AE}" presName="accent_1" presStyleCnt="0"/>
      <dgm:spPr/>
      <dgm:t>
        <a:bodyPr/>
        <a:lstStyle/>
        <a:p>
          <a:endParaRPr lang="en-US"/>
        </a:p>
      </dgm:t>
    </dgm:pt>
    <dgm:pt modelId="{DD0F1E92-AD61-46CA-BE2F-7FA8DB5FF35B}" type="pres">
      <dgm:prSet presAssocID="{2E63521E-DC21-4DA4-B872-CDDA7A9830AE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2E91101C-4F3B-4D81-A6A4-B1ED8ED15D66}" type="pres">
      <dgm:prSet presAssocID="{5416F7E9-62AE-49A5-BA7F-0C2F3906AE10}" presName="text_2" presStyleLbl="node1" presStyleIdx="1" presStyleCnt="7" custLinFactNeighborX="-794" custLinFactNeighborY="2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48B5-1B09-4EC1-A097-8BFB064503C7}" type="pres">
      <dgm:prSet presAssocID="{5416F7E9-62AE-49A5-BA7F-0C2F3906AE10}" presName="accent_2" presStyleCnt="0"/>
      <dgm:spPr/>
      <dgm:t>
        <a:bodyPr/>
        <a:lstStyle/>
        <a:p>
          <a:endParaRPr lang="en-US"/>
        </a:p>
      </dgm:t>
    </dgm:pt>
    <dgm:pt modelId="{F41120A0-0BC8-4096-90B9-06F52DADF1C8}" type="pres">
      <dgm:prSet presAssocID="{5416F7E9-62AE-49A5-BA7F-0C2F3906AE10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5204BC77-9A19-4D88-A762-B56341A315CC}" type="pres">
      <dgm:prSet presAssocID="{D9A1754C-7E98-44F7-99D8-44DC92595DE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B3B9-A636-456A-AD59-6D342B40CE3F}" type="pres">
      <dgm:prSet presAssocID="{D9A1754C-7E98-44F7-99D8-44DC92595DE8}" presName="accent_3" presStyleCnt="0"/>
      <dgm:spPr/>
      <dgm:t>
        <a:bodyPr/>
        <a:lstStyle/>
        <a:p>
          <a:endParaRPr lang="en-US"/>
        </a:p>
      </dgm:t>
    </dgm:pt>
    <dgm:pt modelId="{2BF42CCF-7724-4D35-8F3A-E7889591B024}" type="pres">
      <dgm:prSet presAssocID="{D9A1754C-7E98-44F7-99D8-44DC92595DE8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A1141C1A-20DF-4F39-98EB-E31EFB2A11F7}" type="pres">
      <dgm:prSet presAssocID="{2BB23E6E-139B-448F-9FDB-B3C2A3D7747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9D263-9788-431B-A2FC-AF9544B7EB8E}" type="pres">
      <dgm:prSet presAssocID="{2BB23E6E-139B-448F-9FDB-B3C2A3D7747D}" presName="accent_4" presStyleCnt="0"/>
      <dgm:spPr/>
      <dgm:t>
        <a:bodyPr/>
        <a:lstStyle/>
        <a:p>
          <a:endParaRPr lang="en-US"/>
        </a:p>
      </dgm:t>
    </dgm:pt>
    <dgm:pt modelId="{EBFEC3DA-91EF-41D3-994E-0DAE919E23C3}" type="pres">
      <dgm:prSet presAssocID="{2BB23E6E-139B-448F-9FDB-B3C2A3D7747D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2EB5F63-ADF9-4E23-A786-7D9F5E24D673}" type="pres">
      <dgm:prSet presAssocID="{A4A048A0-BD23-4425-906D-96D56BCA6F0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670A-CE7C-4198-8E30-FB10F0DC219C}" type="pres">
      <dgm:prSet presAssocID="{A4A048A0-BD23-4425-906D-96D56BCA6F09}" presName="accent_5" presStyleCnt="0"/>
      <dgm:spPr/>
      <dgm:t>
        <a:bodyPr/>
        <a:lstStyle/>
        <a:p>
          <a:endParaRPr lang="en-US"/>
        </a:p>
      </dgm:t>
    </dgm:pt>
    <dgm:pt modelId="{44AAA3CC-FF10-4A2C-9149-2C15CB20A65E}" type="pres">
      <dgm:prSet presAssocID="{A4A048A0-BD23-4425-906D-96D56BCA6F09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5328FD99-AAEB-49A9-ADCA-9FE4C1D1EA74}" type="pres">
      <dgm:prSet presAssocID="{D42EAFE6-5B7B-4688-98BB-0D32DEB7714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6302-716D-495B-B6AF-F5422C981986}" type="pres">
      <dgm:prSet presAssocID="{D42EAFE6-5B7B-4688-98BB-0D32DEB7714A}" presName="accent_6" presStyleCnt="0"/>
      <dgm:spPr/>
      <dgm:t>
        <a:bodyPr/>
        <a:lstStyle/>
        <a:p>
          <a:endParaRPr lang="en-US"/>
        </a:p>
      </dgm:t>
    </dgm:pt>
    <dgm:pt modelId="{F0F58FB8-9AF6-4A65-A525-D715BF844D20}" type="pres">
      <dgm:prSet presAssocID="{D42EAFE6-5B7B-4688-98BB-0D32DEB7714A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9DF21B09-19A1-4273-93A1-7017265CFFEA}" type="pres">
      <dgm:prSet presAssocID="{BFC534B4-79C7-4B1C-8555-55C3870760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A9BCF-E05B-4704-B407-FF9D0CB4897F}" type="pres">
      <dgm:prSet presAssocID="{BFC534B4-79C7-4B1C-8555-55C387076017}" presName="accent_7" presStyleCnt="0"/>
      <dgm:spPr/>
      <dgm:t>
        <a:bodyPr/>
        <a:lstStyle/>
        <a:p>
          <a:endParaRPr lang="en-US"/>
        </a:p>
      </dgm:t>
    </dgm:pt>
    <dgm:pt modelId="{2F8E62EC-8DFB-4271-B77D-F9171B1EB546}" type="pres">
      <dgm:prSet presAssocID="{BFC534B4-79C7-4B1C-8555-55C387076017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29D31BB7-B5A6-4952-A161-46F1B010CB7B}" srcId="{28804C67-D5B5-4673-A7F8-C0F495E73E07}" destId="{2BB23E6E-139B-448F-9FDB-B3C2A3D7747D}" srcOrd="3" destOrd="0" parTransId="{D0D78C1F-AD47-4BD9-920E-3491CBEF2C35}" sibTransId="{9E51E600-A055-47F8-A6B5-2AF24F8F1A71}"/>
    <dgm:cxn modelId="{A3ED0599-2177-4171-AE5A-7AC4979190AA}" srcId="{28804C67-D5B5-4673-A7F8-C0F495E73E07}" destId="{D42EAFE6-5B7B-4688-98BB-0D32DEB7714A}" srcOrd="5" destOrd="0" parTransId="{F12EAF6B-F01E-46B9-B0ED-729C6D7D0202}" sibTransId="{51D4FE12-D412-4B9A-A2A2-ABC3850C20F0}"/>
    <dgm:cxn modelId="{ABEB825D-FBB5-49D0-985D-B3C9992C7181}" srcId="{28804C67-D5B5-4673-A7F8-C0F495E73E07}" destId="{2E63521E-DC21-4DA4-B872-CDDA7A9830AE}" srcOrd="0" destOrd="0" parTransId="{0398FFB2-9FE2-4C1F-8BA7-A023E987CACD}" sibTransId="{559ED4F2-B637-4B7C-B7CD-434808169728}"/>
    <dgm:cxn modelId="{5441B5E1-9FED-4D39-923E-4BEF2D457FB2}" srcId="{28804C67-D5B5-4673-A7F8-C0F495E73E07}" destId="{D9A1754C-7E98-44F7-99D8-44DC92595DE8}" srcOrd="2" destOrd="0" parTransId="{34BEF1F6-4359-4DAD-BBE9-EE3B96F903F5}" sibTransId="{FFEB2703-22AD-4E95-A008-20E94E122E87}"/>
    <dgm:cxn modelId="{FA5F294E-B882-4267-AAC8-3B40C9C6D5A6}" srcId="{28804C67-D5B5-4673-A7F8-C0F495E73E07}" destId="{A4A048A0-BD23-4425-906D-96D56BCA6F09}" srcOrd="4" destOrd="0" parTransId="{2DEADA80-E9E0-4963-A967-A5A9D769C23C}" sibTransId="{63781F14-65FC-44FD-9C9E-BA9F4975CE8B}"/>
    <dgm:cxn modelId="{9CB77BD9-0AF6-4408-9523-76AAD3B7B95E}" type="presOf" srcId="{BFC534B4-79C7-4B1C-8555-55C387076017}" destId="{9DF21B09-19A1-4273-93A1-7017265CFFEA}" srcOrd="0" destOrd="0" presId="urn:microsoft.com/office/officeart/2008/layout/VerticalCurvedList"/>
    <dgm:cxn modelId="{53B2A251-CB50-42BB-8975-7242C69208AF}" type="presOf" srcId="{2BB23E6E-139B-448F-9FDB-B3C2A3D7747D}" destId="{A1141C1A-20DF-4F39-98EB-E31EFB2A11F7}" srcOrd="0" destOrd="0" presId="urn:microsoft.com/office/officeart/2008/layout/VerticalCurvedList"/>
    <dgm:cxn modelId="{E6D6E501-CE02-47F8-A357-0970A32E7CF4}" type="presOf" srcId="{D42EAFE6-5B7B-4688-98BB-0D32DEB7714A}" destId="{5328FD99-AAEB-49A9-ADCA-9FE4C1D1EA74}" srcOrd="0" destOrd="0" presId="urn:microsoft.com/office/officeart/2008/layout/VerticalCurvedList"/>
    <dgm:cxn modelId="{337741AA-7B7D-4992-9CA9-8C7EB16B2B2A}" type="presOf" srcId="{D9A1754C-7E98-44F7-99D8-44DC92595DE8}" destId="{5204BC77-9A19-4D88-A762-B56341A315CC}" srcOrd="0" destOrd="0" presId="urn:microsoft.com/office/officeart/2008/layout/VerticalCurvedList"/>
    <dgm:cxn modelId="{55034E73-CCB7-4404-90BD-CF8D7301E449}" type="presOf" srcId="{28804C67-D5B5-4673-A7F8-C0F495E73E07}" destId="{DB9C8EA8-8007-47C2-81C3-4482C6833914}" srcOrd="0" destOrd="0" presId="urn:microsoft.com/office/officeart/2008/layout/VerticalCurvedList"/>
    <dgm:cxn modelId="{4673A2EB-C31A-485C-9FF8-41F3932F9A83}" type="presOf" srcId="{559ED4F2-B637-4B7C-B7CD-434808169728}" destId="{E652A9B1-0AC3-48E8-877C-00DB9D60C346}" srcOrd="0" destOrd="0" presId="urn:microsoft.com/office/officeart/2008/layout/VerticalCurvedList"/>
    <dgm:cxn modelId="{952AC13C-6E9A-4505-96E6-F166D482CFC9}" type="presOf" srcId="{A4A048A0-BD23-4425-906D-96D56BCA6F09}" destId="{02EB5F63-ADF9-4E23-A786-7D9F5E24D673}" srcOrd="0" destOrd="0" presId="urn:microsoft.com/office/officeart/2008/layout/VerticalCurvedList"/>
    <dgm:cxn modelId="{73643487-E1F7-41E5-AD15-6DDF1919FE2D}" type="presOf" srcId="{2E63521E-DC21-4DA4-B872-CDDA7A9830AE}" destId="{87BE07E4-EC32-41EC-A5DA-D9A6D73CB23B}" srcOrd="0" destOrd="0" presId="urn:microsoft.com/office/officeart/2008/layout/VerticalCurvedList"/>
    <dgm:cxn modelId="{3F700490-CF1A-463E-B54C-4AB152AAA502}" type="presOf" srcId="{5416F7E9-62AE-49A5-BA7F-0C2F3906AE10}" destId="{2E91101C-4F3B-4D81-A6A4-B1ED8ED15D66}" srcOrd="0" destOrd="0" presId="urn:microsoft.com/office/officeart/2008/layout/VerticalCurvedList"/>
    <dgm:cxn modelId="{300BA615-4047-4C0B-8AA6-5772E6F5F43C}" srcId="{28804C67-D5B5-4673-A7F8-C0F495E73E07}" destId="{BFC534B4-79C7-4B1C-8555-55C387076017}" srcOrd="6" destOrd="0" parTransId="{B7B975FA-8A53-4007-A97D-6649BA004C5F}" sibTransId="{262DA03C-C939-49D8-B29A-9F6BCFE0AAA1}"/>
    <dgm:cxn modelId="{FE0E1A5A-64F4-49AE-B26E-080546FA06A4}" srcId="{28804C67-D5B5-4673-A7F8-C0F495E73E07}" destId="{5416F7E9-62AE-49A5-BA7F-0C2F3906AE10}" srcOrd="1" destOrd="0" parTransId="{73FF0B8A-AD49-4485-9D4B-CE576A233F60}" sibTransId="{69D34220-4713-4FB0-8703-F1C3E3E71A14}"/>
    <dgm:cxn modelId="{AA2BF821-208F-45DB-BD99-DA284BB8A126}" type="presParOf" srcId="{DB9C8EA8-8007-47C2-81C3-4482C6833914}" destId="{6C8A90F6-B0E3-4D7C-A7C2-C7EA5268CA9B}" srcOrd="0" destOrd="0" presId="urn:microsoft.com/office/officeart/2008/layout/VerticalCurvedList"/>
    <dgm:cxn modelId="{965F6D50-A008-4FDD-95FA-EDE022FE7D68}" type="presParOf" srcId="{6C8A90F6-B0E3-4D7C-A7C2-C7EA5268CA9B}" destId="{7E290983-5391-45F2-965F-62F5AEE293FF}" srcOrd="0" destOrd="0" presId="urn:microsoft.com/office/officeart/2008/layout/VerticalCurvedList"/>
    <dgm:cxn modelId="{E000E2F6-4D98-4B9C-B5B1-18A817E63038}" type="presParOf" srcId="{7E290983-5391-45F2-965F-62F5AEE293FF}" destId="{F3E25D07-3B00-48AE-BE38-9447C8FABC07}" srcOrd="0" destOrd="0" presId="urn:microsoft.com/office/officeart/2008/layout/VerticalCurvedList"/>
    <dgm:cxn modelId="{C064BDC0-5B06-4394-849F-9A45F2227350}" type="presParOf" srcId="{7E290983-5391-45F2-965F-62F5AEE293FF}" destId="{E652A9B1-0AC3-48E8-877C-00DB9D60C346}" srcOrd="1" destOrd="0" presId="urn:microsoft.com/office/officeart/2008/layout/VerticalCurvedList"/>
    <dgm:cxn modelId="{5B253C9D-52D2-4E9A-AC1B-E6A380BE8711}" type="presParOf" srcId="{7E290983-5391-45F2-965F-62F5AEE293FF}" destId="{31BE27EB-0522-4FB5-B1F7-8748FEFCB157}" srcOrd="2" destOrd="0" presId="urn:microsoft.com/office/officeart/2008/layout/VerticalCurvedList"/>
    <dgm:cxn modelId="{5E9BA8B6-DA15-41CE-91F1-B1BE9DD3E2CF}" type="presParOf" srcId="{7E290983-5391-45F2-965F-62F5AEE293FF}" destId="{95C15B7C-D05B-474A-A2B8-2E2EC6D9FB3A}" srcOrd="3" destOrd="0" presId="urn:microsoft.com/office/officeart/2008/layout/VerticalCurvedList"/>
    <dgm:cxn modelId="{FBD4C5D7-4CB3-47A1-A9A8-D0BEE82DF1CC}" type="presParOf" srcId="{6C8A90F6-B0E3-4D7C-A7C2-C7EA5268CA9B}" destId="{87BE07E4-EC32-41EC-A5DA-D9A6D73CB23B}" srcOrd="1" destOrd="0" presId="urn:microsoft.com/office/officeart/2008/layout/VerticalCurvedList"/>
    <dgm:cxn modelId="{7457EF2B-31E6-44CA-B2C6-C9FA6C5FBBB7}" type="presParOf" srcId="{6C8A90F6-B0E3-4D7C-A7C2-C7EA5268CA9B}" destId="{9F64F0FC-544C-4A37-99AF-02BFA55339FA}" srcOrd="2" destOrd="0" presId="urn:microsoft.com/office/officeart/2008/layout/VerticalCurvedList"/>
    <dgm:cxn modelId="{3AB1E3F9-7562-4DB6-9782-515791B78BD0}" type="presParOf" srcId="{9F64F0FC-544C-4A37-99AF-02BFA55339FA}" destId="{DD0F1E92-AD61-46CA-BE2F-7FA8DB5FF35B}" srcOrd="0" destOrd="0" presId="urn:microsoft.com/office/officeart/2008/layout/VerticalCurvedList"/>
    <dgm:cxn modelId="{9892FDF0-AE64-47C9-8FD4-F9DC5CC998CC}" type="presParOf" srcId="{6C8A90F6-B0E3-4D7C-A7C2-C7EA5268CA9B}" destId="{2E91101C-4F3B-4D81-A6A4-B1ED8ED15D66}" srcOrd="3" destOrd="0" presId="urn:microsoft.com/office/officeart/2008/layout/VerticalCurvedList"/>
    <dgm:cxn modelId="{52F43623-2704-4130-8051-DCC1D762D0BD}" type="presParOf" srcId="{6C8A90F6-B0E3-4D7C-A7C2-C7EA5268CA9B}" destId="{646948B5-1B09-4EC1-A097-8BFB064503C7}" srcOrd="4" destOrd="0" presId="urn:microsoft.com/office/officeart/2008/layout/VerticalCurvedList"/>
    <dgm:cxn modelId="{92811607-DACF-4AAC-BE1B-81D89BF672A9}" type="presParOf" srcId="{646948B5-1B09-4EC1-A097-8BFB064503C7}" destId="{F41120A0-0BC8-4096-90B9-06F52DADF1C8}" srcOrd="0" destOrd="0" presId="urn:microsoft.com/office/officeart/2008/layout/VerticalCurvedList"/>
    <dgm:cxn modelId="{22B4CDDD-2603-4E53-A617-A910FE128363}" type="presParOf" srcId="{6C8A90F6-B0E3-4D7C-A7C2-C7EA5268CA9B}" destId="{5204BC77-9A19-4D88-A762-B56341A315CC}" srcOrd="5" destOrd="0" presId="urn:microsoft.com/office/officeart/2008/layout/VerticalCurvedList"/>
    <dgm:cxn modelId="{5821F521-1F28-4CAD-9B49-B0DA6C41D811}" type="presParOf" srcId="{6C8A90F6-B0E3-4D7C-A7C2-C7EA5268CA9B}" destId="{9024B3B9-A636-456A-AD59-6D342B40CE3F}" srcOrd="6" destOrd="0" presId="urn:microsoft.com/office/officeart/2008/layout/VerticalCurvedList"/>
    <dgm:cxn modelId="{573DC206-3164-4D2B-8648-DAC7EB4C5D46}" type="presParOf" srcId="{9024B3B9-A636-456A-AD59-6D342B40CE3F}" destId="{2BF42CCF-7724-4D35-8F3A-E7889591B024}" srcOrd="0" destOrd="0" presId="urn:microsoft.com/office/officeart/2008/layout/VerticalCurvedList"/>
    <dgm:cxn modelId="{B0B94768-A236-4B5C-9D70-DE8B7C9D6954}" type="presParOf" srcId="{6C8A90F6-B0E3-4D7C-A7C2-C7EA5268CA9B}" destId="{A1141C1A-20DF-4F39-98EB-E31EFB2A11F7}" srcOrd="7" destOrd="0" presId="urn:microsoft.com/office/officeart/2008/layout/VerticalCurvedList"/>
    <dgm:cxn modelId="{B61C1571-E2F1-4CB9-8B3E-45FDCF614946}" type="presParOf" srcId="{6C8A90F6-B0E3-4D7C-A7C2-C7EA5268CA9B}" destId="{E919D263-9788-431B-A2FC-AF9544B7EB8E}" srcOrd="8" destOrd="0" presId="urn:microsoft.com/office/officeart/2008/layout/VerticalCurvedList"/>
    <dgm:cxn modelId="{488C3D6B-C963-4AB7-B285-48FD49A486F6}" type="presParOf" srcId="{E919D263-9788-431B-A2FC-AF9544B7EB8E}" destId="{EBFEC3DA-91EF-41D3-994E-0DAE919E23C3}" srcOrd="0" destOrd="0" presId="urn:microsoft.com/office/officeart/2008/layout/VerticalCurvedList"/>
    <dgm:cxn modelId="{88A90B7E-9657-49CB-97AE-269D6FBA327C}" type="presParOf" srcId="{6C8A90F6-B0E3-4D7C-A7C2-C7EA5268CA9B}" destId="{02EB5F63-ADF9-4E23-A786-7D9F5E24D673}" srcOrd="9" destOrd="0" presId="urn:microsoft.com/office/officeart/2008/layout/VerticalCurvedList"/>
    <dgm:cxn modelId="{F6B4C40C-D4E5-49BB-944F-D4005976EAE7}" type="presParOf" srcId="{6C8A90F6-B0E3-4D7C-A7C2-C7EA5268CA9B}" destId="{56B2670A-CE7C-4198-8E30-FB10F0DC219C}" srcOrd="10" destOrd="0" presId="urn:microsoft.com/office/officeart/2008/layout/VerticalCurvedList"/>
    <dgm:cxn modelId="{99906851-B1D8-49C3-9E7C-03EB892DBD63}" type="presParOf" srcId="{56B2670A-CE7C-4198-8E30-FB10F0DC219C}" destId="{44AAA3CC-FF10-4A2C-9149-2C15CB20A65E}" srcOrd="0" destOrd="0" presId="urn:microsoft.com/office/officeart/2008/layout/VerticalCurvedList"/>
    <dgm:cxn modelId="{A0F89B0D-2FCC-4F83-A9BD-2B77C447870A}" type="presParOf" srcId="{6C8A90F6-B0E3-4D7C-A7C2-C7EA5268CA9B}" destId="{5328FD99-AAEB-49A9-ADCA-9FE4C1D1EA74}" srcOrd="11" destOrd="0" presId="urn:microsoft.com/office/officeart/2008/layout/VerticalCurvedList"/>
    <dgm:cxn modelId="{AA852571-8559-4DE5-9B34-7A8829FE3A13}" type="presParOf" srcId="{6C8A90F6-B0E3-4D7C-A7C2-C7EA5268CA9B}" destId="{62416302-716D-495B-B6AF-F5422C981986}" srcOrd="12" destOrd="0" presId="urn:microsoft.com/office/officeart/2008/layout/VerticalCurvedList"/>
    <dgm:cxn modelId="{6074ED04-494B-4C5D-847E-1DEB26EE952B}" type="presParOf" srcId="{62416302-716D-495B-B6AF-F5422C981986}" destId="{F0F58FB8-9AF6-4A65-A525-D715BF844D20}" srcOrd="0" destOrd="0" presId="urn:microsoft.com/office/officeart/2008/layout/VerticalCurvedList"/>
    <dgm:cxn modelId="{757DC262-85EF-4D56-A423-380240972A6A}" type="presParOf" srcId="{6C8A90F6-B0E3-4D7C-A7C2-C7EA5268CA9B}" destId="{9DF21B09-19A1-4273-93A1-7017265CFFEA}" srcOrd="13" destOrd="0" presId="urn:microsoft.com/office/officeart/2008/layout/VerticalCurvedList"/>
    <dgm:cxn modelId="{74C284AD-6FC4-4E58-9572-DB9F077F2C41}" type="presParOf" srcId="{6C8A90F6-B0E3-4D7C-A7C2-C7EA5268CA9B}" destId="{1F9A9BCF-E05B-4704-B407-FF9D0CB4897F}" srcOrd="14" destOrd="0" presId="urn:microsoft.com/office/officeart/2008/layout/VerticalCurvedList"/>
    <dgm:cxn modelId="{F5155442-217E-4E4D-A380-6ACD7EE69F40}" type="presParOf" srcId="{1F9A9BCF-E05B-4704-B407-FF9D0CB4897F}" destId="{2F8E62EC-8DFB-4271-B77D-F9171B1EB5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Easy </a:t>
          </a:r>
          <a:r>
            <a:rPr lang="en-US" sz="2000" smtClean="0"/>
            <a:t>to setup.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No Training Time.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</dgm:pt>
    <dgm:pt modelId="{BFC15B11-5D38-4C6A-AB87-8FE8D0D20B89}" type="pres">
      <dgm:prSet presAssocID="{F63E7BDE-A6DC-48B8-9E3E-7489C19C2D0F}" presName="pictRect" presStyleLbl="node1" presStyleIdx="0" presStyleCnt="2" custScaleY="141223" custLinFactNeighborX="-4031" custLinFactNeighborY="-176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</dgm:pt>
    <dgm:pt modelId="{A5A05C21-8039-4F78-B180-451D3A9C3364}" type="pres">
      <dgm:prSet presAssocID="{2F43DC05-A143-40B0-9367-CDAD4EE9997D}" presName="pictRect" presStyleLbl="node1" presStyleIdx="1" presStyleCnt="2" custScaleY="134620" custLinFactNeighborX="902" custLinFactNeighborY="-135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89F680F-ED76-4267-940A-1BF8E7E89EDF}" type="pres">
      <dgm:prSet presAssocID="{2F43DC05-A143-40B0-9367-CDAD4EE9997D}" presName="textRect" presStyleLbl="revTx" presStyleIdx="1" presStyleCnt="2" custLinFactNeighborX="-3062" custLinFactNeighborY="2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355BF-6F51-40B2-95E6-8350A2F70DB7}" type="presOf" srcId="{F63E7BDE-A6DC-48B8-9E3E-7489C19C2D0F}" destId="{6CAE7508-A115-40A3-AAB1-717477327F74}" srcOrd="0" destOrd="0" presId="urn:microsoft.com/office/officeart/2005/8/layout/pList1"/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B606C5FB-CE94-4CB5-BBD4-BFCCE388BE70}" type="presOf" srcId="{4196F8A5-DC02-426E-BC58-EA080A0D4BF0}" destId="{10109CB9-266F-43A2-B8AA-852DA984CB43}" srcOrd="0" destOrd="0" presId="urn:microsoft.com/office/officeart/2005/8/layout/pList1"/>
    <dgm:cxn modelId="{428F6958-5685-4A6F-B8C0-F7BFF7709F0E}" type="presOf" srcId="{2F43DC05-A143-40B0-9367-CDAD4EE9997D}" destId="{189F680F-ED76-4267-940A-1BF8E7E89EDF}" srcOrd="0" destOrd="0" presId="urn:microsoft.com/office/officeart/2005/8/layout/pList1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2DE29361-BD1D-4B09-818E-618E6C7FF72D}" type="presOf" srcId="{7F403A22-56A8-4D15-8436-492F21742EF7}" destId="{388A86AF-D374-480D-BDDD-A5B16604EE4B}" srcOrd="0" destOrd="0" presId="urn:microsoft.com/office/officeart/2005/8/layout/pList1"/>
    <dgm:cxn modelId="{A0848A05-0C65-4DAB-BC28-4D2F6313F80E}" type="presParOf" srcId="{10109CB9-266F-43A2-B8AA-852DA984CB43}" destId="{02864594-E5FD-4C74-8452-A8DC2518E704}" srcOrd="0" destOrd="0" presId="urn:microsoft.com/office/officeart/2005/8/layout/pList1"/>
    <dgm:cxn modelId="{E458E94B-9468-481E-8FE3-A5D913456BE9}" type="presParOf" srcId="{02864594-E5FD-4C74-8452-A8DC2518E704}" destId="{BFC15B11-5D38-4C6A-AB87-8FE8D0D20B89}" srcOrd="0" destOrd="0" presId="urn:microsoft.com/office/officeart/2005/8/layout/pList1"/>
    <dgm:cxn modelId="{8FF9B8CF-76AD-4722-894D-2657F8D58B43}" type="presParOf" srcId="{02864594-E5FD-4C74-8452-A8DC2518E704}" destId="{6CAE7508-A115-40A3-AAB1-717477327F74}" srcOrd="1" destOrd="0" presId="urn:microsoft.com/office/officeart/2005/8/layout/pList1"/>
    <dgm:cxn modelId="{DAAEB0E4-F3DD-4AC6-BA84-21FA5E8AD682}" type="presParOf" srcId="{10109CB9-266F-43A2-B8AA-852DA984CB43}" destId="{388A86AF-D374-480D-BDDD-A5B16604EE4B}" srcOrd="1" destOrd="0" presId="urn:microsoft.com/office/officeart/2005/8/layout/pList1"/>
    <dgm:cxn modelId="{19FD9033-8291-4064-89ED-5BA96DBB3A7E}" type="presParOf" srcId="{10109CB9-266F-43A2-B8AA-852DA984CB43}" destId="{F505B04F-99CE-4309-BEF8-7D9532E9FC5B}" srcOrd="2" destOrd="0" presId="urn:microsoft.com/office/officeart/2005/8/layout/pList1"/>
    <dgm:cxn modelId="{12C4DE42-730C-45AA-853D-DD773596B577}" type="presParOf" srcId="{F505B04F-99CE-4309-BEF8-7D9532E9FC5B}" destId="{A5A05C21-8039-4F78-B180-451D3A9C3364}" srcOrd="0" destOrd="0" presId="urn:microsoft.com/office/officeart/2005/8/layout/pList1"/>
    <dgm:cxn modelId="{BEAA2F78-2294-402D-A187-554CE2D77AFB}" type="presParOf" srcId="{F505B04F-99CE-4309-BEF8-7D9532E9FC5B}" destId="{189F680F-ED76-4267-940A-1BF8E7E89E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Paper Document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Ineffective manual work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No Report Support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6017534B-6DC6-4CF0-B4B5-127CC6E16E2D}" type="presOf" srcId="{1CCC6061-4DF5-4D3E-9877-871AD33F24E0}" destId="{62EFBF98-56CF-4FB4-8204-419222E75EE6}" srcOrd="0" destOrd="0" presId="urn:microsoft.com/office/officeart/2005/8/layout/pList1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1D491CB5-F87A-4248-BCCA-0AB19F4CEC14}" type="presOf" srcId="{61241F7B-112B-4192-A27F-E0F40BB8C566}" destId="{BD463190-F930-40ED-8DAF-046EBA4B375E}" srcOrd="0" destOrd="0" presId="urn:microsoft.com/office/officeart/2005/8/layout/pList1"/>
    <dgm:cxn modelId="{4B657E20-E504-495A-A479-86E06286A0BB}" type="presOf" srcId="{C40B6D93-0547-417D-80DB-72DD717CD4E1}" destId="{B7625588-CB6C-48F3-A776-6B712BD87BE8}" srcOrd="0" destOrd="0" presId="urn:microsoft.com/office/officeart/2005/8/layout/pList1"/>
    <dgm:cxn modelId="{3C85540B-CCE3-4382-89FA-7ED7FE49865F}" type="presOf" srcId="{C7C63E43-E378-44C4-9D69-22418FCFF974}" destId="{1A020352-F01A-4B64-A1E8-42B04588E73D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C5AE35C9-AF2C-40B6-89CD-A5CE159576A3}" type="presOf" srcId="{7C1DE02F-19F7-42BE-979F-68586FB1B16A}" destId="{5D7B234E-97C6-4FD1-A715-64E3C129438E}" srcOrd="0" destOrd="0" presId="urn:microsoft.com/office/officeart/2005/8/layout/pList1"/>
    <dgm:cxn modelId="{37E4BB49-1892-490F-A121-DFD650376E62}" type="presOf" srcId="{15D11823-3906-4D30-BC9B-F580C275D9C9}" destId="{2A248439-86FE-47E7-89FE-60C6B8F50B49}" srcOrd="0" destOrd="0" presId="urn:microsoft.com/office/officeart/2005/8/layout/pList1"/>
    <dgm:cxn modelId="{EC7D3F2A-999E-429D-8883-21FD7C91B3EA}" type="presParOf" srcId="{62EFBF98-56CF-4FB4-8204-419222E75EE6}" destId="{6801161E-AC77-4CE4-B7FD-EF6AFD2CDEE6}" srcOrd="0" destOrd="0" presId="urn:microsoft.com/office/officeart/2005/8/layout/pList1"/>
    <dgm:cxn modelId="{3A469587-715F-494D-A668-4C70994A5D5C}" type="presParOf" srcId="{6801161E-AC77-4CE4-B7FD-EF6AFD2CDEE6}" destId="{3DECD4E6-17C3-4F8E-A2EE-2AF45354EB78}" srcOrd="0" destOrd="0" presId="urn:microsoft.com/office/officeart/2005/8/layout/pList1"/>
    <dgm:cxn modelId="{F01BE293-686C-46DB-9B13-AD1D12A715F5}" type="presParOf" srcId="{6801161E-AC77-4CE4-B7FD-EF6AFD2CDEE6}" destId="{B7625588-CB6C-48F3-A776-6B712BD87BE8}" srcOrd="1" destOrd="0" presId="urn:microsoft.com/office/officeart/2005/8/layout/pList1"/>
    <dgm:cxn modelId="{82C62A04-2879-4AAD-AA79-D9C7233CDC6F}" type="presParOf" srcId="{62EFBF98-56CF-4FB4-8204-419222E75EE6}" destId="{2A248439-86FE-47E7-89FE-60C6B8F50B49}" srcOrd="1" destOrd="0" presId="urn:microsoft.com/office/officeart/2005/8/layout/pList1"/>
    <dgm:cxn modelId="{3A8695CC-1A57-4FB0-B5FB-DC64995D928A}" type="presParOf" srcId="{62EFBF98-56CF-4FB4-8204-419222E75EE6}" destId="{25D8218A-80B5-4E53-8B0A-E3E163ED498F}" srcOrd="2" destOrd="0" presId="urn:microsoft.com/office/officeart/2005/8/layout/pList1"/>
    <dgm:cxn modelId="{2035C694-6A35-4E95-9DE6-7F36C1926064}" type="presParOf" srcId="{25D8218A-80B5-4E53-8B0A-E3E163ED498F}" destId="{3F626CD6-5590-415A-8218-7FB650081573}" srcOrd="0" destOrd="0" presId="urn:microsoft.com/office/officeart/2005/8/layout/pList1"/>
    <dgm:cxn modelId="{C438A2C4-F296-4462-BE5F-735C7F15904F}" type="presParOf" srcId="{25D8218A-80B5-4E53-8B0A-E3E163ED498F}" destId="{1A020352-F01A-4B64-A1E8-42B04588E73D}" srcOrd="1" destOrd="0" presId="urn:microsoft.com/office/officeart/2005/8/layout/pList1"/>
    <dgm:cxn modelId="{FDAD8A78-D822-4DEE-80C5-7CAEC1CFC878}" type="presParOf" srcId="{62EFBF98-56CF-4FB4-8204-419222E75EE6}" destId="{BD463190-F930-40ED-8DAF-046EBA4B375E}" srcOrd="3" destOrd="0" presId="urn:microsoft.com/office/officeart/2005/8/layout/pList1"/>
    <dgm:cxn modelId="{C2C8261F-E715-44FF-A433-B5A0E1C9A2A6}" type="presParOf" srcId="{62EFBF98-56CF-4FB4-8204-419222E75EE6}" destId="{B8D37809-4B55-40D8-A98D-6084B4E715BE}" srcOrd="4" destOrd="0" presId="urn:microsoft.com/office/officeart/2005/8/layout/pList1"/>
    <dgm:cxn modelId="{FBB417D0-1773-4B27-B9DB-189E96B23AC1}" type="presParOf" srcId="{B8D37809-4B55-40D8-A98D-6084B4E715BE}" destId="{49E66836-15C5-4DBD-A024-BB95F0FB4237}" srcOrd="0" destOrd="0" presId="urn:microsoft.com/office/officeart/2005/8/layout/pList1"/>
    <dgm:cxn modelId="{4B99E655-2701-4835-B0FF-4BCFE5151FF5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Less Manual Work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Fast &amp; Convinient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062DAE71-1FCC-4376-8399-AEDDA1EF0DDD}">
      <dgm:prSet phldrT="[Text]" custT="1"/>
      <dgm:spPr/>
      <dgm:t>
        <a:bodyPr/>
        <a:lstStyle/>
        <a:p>
          <a:r>
            <a:rPr lang="en-US" sz="2000" smtClean="0"/>
            <a:t>Support </a:t>
          </a:r>
        </a:p>
        <a:p>
          <a:r>
            <a:rPr lang="en-US" sz="2000" smtClean="0"/>
            <a:t>Statics &amp; Report</a:t>
          </a:r>
          <a:endParaRPr lang="en-US" sz="2000"/>
        </a:p>
      </dgm:t>
    </dgm:pt>
    <dgm:pt modelId="{FC53323D-2C96-4706-9DF6-FD00B0F7BBC8}" type="parTrans" cxnId="{223A0C28-C215-45BC-8089-E63E282E24B4}">
      <dgm:prSet/>
      <dgm:spPr/>
      <dgm:t>
        <a:bodyPr/>
        <a:lstStyle/>
        <a:p>
          <a:endParaRPr lang="en-US"/>
        </a:p>
      </dgm:t>
    </dgm:pt>
    <dgm:pt modelId="{8511AC87-B012-4F2A-B759-762511C137BF}" type="sibTrans" cxnId="{223A0C28-C215-45BC-8089-E63E282E24B4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  <dgm:t>
        <a:bodyPr/>
        <a:lstStyle/>
        <a:p>
          <a:endParaRPr lang="en-US"/>
        </a:p>
      </dgm:t>
    </dgm:pt>
    <dgm:pt modelId="{BFC15B11-5D38-4C6A-AB87-8FE8D0D20B89}" type="pres">
      <dgm:prSet presAssocID="{F63E7BDE-A6DC-48B8-9E3E-7489C19C2D0F}" presName="pictRect" presStyleLbl="node1" presStyleIdx="0" presStyleCnt="3" custScaleX="82383" custScaleY="116344" custLinFactNeighborX="-102" custLinFactNeighborY="9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3" custLinFactNeighborY="18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  <dgm:t>
        <a:bodyPr/>
        <a:lstStyle/>
        <a:p>
          <a:endParaRPr lang="en-US"/>
        </a:p>
      </dgm:t>
    </dgm:pt>
    <dgm:pt modelId="{A5A05C21-8039-4F78-B180-451D3A9C3364}" type="pres">
      <dgm:prSet presAssocID="{2F43DC05-A143-40B0-9367-CDAD4EE9997D}" presName="pictRect" presStyleLbl="node1" presStyleIdx="1" presStyleCnt="3" custScaleY="134620" custLinFactNeighborX="68" custLinFactNeighborY="775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9F680F-ED76-4267-940A-1BF8E7E89EDF}" type="pres">
      <dgm:prSet presAssocID="{2F43DC05-A143-40B0-9367-CDAD4EE9997D}" presName="textRect" presStyleLbl="revTx" presStyleIdx="1" presStyleCnt="3" custLinFactNeighborX="-3062" custLinFactNeighborY="32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5B3C-65CE-480D-B02B-1164C3E860F5}" type="pres">
      <dgm:prSet presAssocID="{3BAD4A6B-918C-4DCB-AF8B-337770595B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F8DBBD-8679-46F3-8878-CF91B23282F1}" type="pres">
      <dgm:prSet presAssocID="{062DAE71-1FCC-4376-8399-AEDDA1EF0DDD}" presName="compNode" presStyleCnt="0"/>
      <dgm:spPr/>
      <dgm:t>
        <a:bodyPr/>
        <a:lstStyle/>
        <a:p>
          <a:endParaRPr lang="en-US"/>
        </a:p>
      </dgm:t>
    </dgm:pt>
    <dgm:pt modelId="{4E8E29EA-BB3F-4F0E-979B-04E911A97A93}" type="pres">
      <dgm:prSet presAssocID="{062DAE71-1FCC-4376-8399-AEDDA1EF0DDD}" presName="pictRect" presStyleLbl="node1" presStyleIdx="2" presStyleCnt="3" custLinFactNeighborY="4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05E497A3-C6A3-4ABE-AD82-B1A0814336DB}" type="pres">
      <dgm:prSet presAssocID="{062DAE71-1FCC-4376-8399-AEDDA1EF0DDD}" presName="textRect" presStyleLbl="revTx" presStyleIdx="2" presStyleCnt="3" custScaleX="122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D04D3F9D-2438-4F64-BDE0-D3CCA57CC0FC}" type="presOf" srcId="{2F43DC05-A143-40B0-9367-CDAD4EE9997D}" destId="{189F680F-ED76-4267-940A-1BF8E7E89EDF}" srcOrd="0" destOrd="0" presId="urn:microsoft.com/office/officeart/2005/8/layout/pList1"/>
    <dgm:cxn modelId="{2CFD025F-C52A-4B80-8102-BB8BEAB9ED91}" type="presOf" srcId="{3BAD4A6B-918C-4DCB-AF8B-337770595B3F}" destId="{42C95B3C-65CE-480D-B02B-1164C3E860F5}" srcOrd="0" destOrd="0" presId="urn:microsoft.com/office/officeart/2005/8/layout/pList1"/>
    <dgm:cxn modelId="{8966250C-D4EA-4CF7-A7AE-27CE246610E7}" type="presOf" srcId="{7F403A22-56A8-4D15-8436-492F21742EF7}" destId="{388A86AF-D374-480D-BDDD-A5B16604EE4B}" srcOrd="0" destOrd="0" presId="urn:microsoft.com/office/officeart/2005/8/layout/pList1"/>
    <dgm:cxn modelId="{2BADAE89-18DD-4B16-A43E-353ED171D7C4}" type="presOf" srcId="{062DAE71-1FCC-4376-8399-AEDDA1EF0DDD}" destId="{05E497A3-C6A3-4ABE-AD82-B1A0814336DB}" srcOrd="0" destOrd="0" presId="urn:microsoft.com/office/officeart/2005/8/layout/pList1"/>
    <dgm:cxn modelId="{A7C7EE72-9C37-4207-9423-E95EBCC234D6}" type="presOf" srcId="{F63E7BDE-A6DC-48B8-9E3E-7489C19C2D0F}" destId="{6CAE7508-A115-40A3-AAB1-717477327F74}" srcOrd="0" destOrd="0" presId="urn:microsoft.com/office/officeart/2005/8/layout/pList1"/>
    <dgm:cxn modelId="{896D1072-40F4-4B6C-8F22-D3707F0C39E6}" type="presOf" srcId="{4196F8A5-DC02-426E-BC58-EA080A0D4BF0}" destId="{10109CB9-266F-43A2-B8AA-852DA984CB43}" srcOrd="0" destOrd="0" presId="urn:microsoft.com/office/officeart/2005/8/layout/pList1"/>
    <dgm:cxn modelId="{223A0C28-C215-45BC-8089-E63E282E24B4}" srcId="{4196F8A5-DC02-426E-BC58-EA080A0D4BF0}" destId="{062DAE71-1FCC-4376-8399-AEDDA1EF0DDD}" srcOrd="2" destOrd="0" parTransId="{FC53323D-2C96-4706-9DF6-FD00B0F7BBC8}" sibTransId="{8511AC87-B012-4F2A-B759-762511C137BF}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65C34C0C-B385-4660-B49B-AB7FF68CD478}" type="presParOf" srcId="{10109CB9-266F-43A2-B8AA-852DA984CB43}" destId="{02864594-E5FD-4C74-8452-A8DC2518E704}" srcOrd="0" destOrd="0" presId="urn:microsoft.com/office/officeart/2005/8/layout/pList1"/>
    <dgm:cxn modelId="{CE401168-EBCF-4736-86B8-42D8D39F0D58}" type="presParOf" srcId="{02864594-E5FD-4C74-8452-A8DC2518E704}" destId="{BFC15B11-5D38-4C6A-AB87-8FE8D0D20B89}" srcOrd="0" destOrd="0" presId="urn:microsoft.com/office/officeart/2005/8/layout/pList1"/>
    <dgm:cxn modelId="{DE456721-FCF8-45FF-9F31-BCF672CEE971}" type="presParOf" srcId="{02864594-E5FD-4C74-8452-A8DC2518E704}" destId="{6CAE7508-A115-40A3-AAB1-717477327F74}" srcOrd="1" destOrd="0" presId="urn:microsoft.com/office/officeart/2005/8/layout/pList1"/>
    <dgm:cxn modelId="{0F29BC47-AFA3-461B-B881-2F87BA648731}" type="presParOf" srcId="{10109CB9-266F-43A2-B8AA-852DA984CB43}" destId="{388A86AF-D374-480D-BDDD-A5B16604EE4B}" srcOrd="1" destOrd="0" presId="urn:microsoft.com/office/officeart/2005/8/layout/pList1"/>
    <dgm:cxn modelId="{A3516148-619A-45C5-9578-7117F583626A}" type="presParOf" srcId="{10109CB9-266F-43A2-B8AA-852DA984CB43}" destId="{F505B04F-99CE-4309-BEF8-7D9532E9FC5B}" srcOrd="2" destOrd="0" presId="urn:microsoft.com/office/officeart/2005/8/layout/pList1"/>
    <dgm:cxn modelId="{AA9B2532-7BF3-470B-8437-145373D7F483}" type="presParOf" srcId="{F505B04F-99CE-4309-BEF8-7D9532E9FC5B}" destId="{A5A05C21-8039-4F78-B180-451D3A9C3364}" srcOrd="0" destOrd="0" presId="urn:microsoft.com/office/officeart/2005/8/layout/pList1"/>
    <dgm:cxn modelId="{C5537E57-7E16-4F8B-91FF-B362F9A429D1}" type="presParOf" srcId="{F505B04F-99CE-4309-BEF8-7D9532E9FC5B}" destId="{189F680F-ED76-4267-940A-1BF8E7E89EDF}" srcOrd="1" destOrd="0" presId="urn:microsoft.com/office/officeart/2005/8/layout/pList1"/>
    <dgm:cxn modelId="{902A85F3-BB5B-4A87-92DB-2DA441A080D3}" type="presParOf" srcId="{10109CB9-266F-43A2-B8AA-852DA984CB43}" destId="{42C95B3C-65CE-480D-B02B-1164C3E860F5}" srcOrd="3" destOrd="0" presId="urn:microsoft.com/office/officeart/2005/8/layout/pList1"/>
    <dgm:cxn modelId="{95684E50-7D83-4448-AB09-98B9CE203DB0}" type="presParOf" srcId="{10109CB9-266F-43A2-B8AA-852DA984CB43}" destId="{5BF8DBBD-8679-46F3-8878-CF91B23282F1}" srcOrd="4" destOrd="0" presId="urn:microsoft.com/office/officeart/2005/8/layout/pList1"/>
    <dgm:cxn modelId="{1940C6DD-A9B5-43E1-AD48-163B9585CE6C}" type="presParOf" srcId="{5BF8DBBD-8679-46F3-8878-CF91B23282F1}" destId="{4E8E29EA-BB3F-4F0E-979B-04E911A97A93}" srcOrd="0" destOrd="0" presId="urn:microsoft.com/office/officeart/2005/8/layout/pList1"/>
    <dgm:cxn modelId="{3E4DA7EC-0AAA-413F-855A-1B33F5A01271}" type="presParOf" srcId="{5BF8DBBD-8679-46F3-8878-CF91B23282F1}" destId="{05E497A3-C6A3-4ABE-AD82-B1A0814336D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3E43-E378-44C4-9D69-22418FCFF974}">
      <dgm:prSet phldrT="[Text]" custT="1"/>
      <dgm:spPr/>
      <dgm:t>
        <a:bodyPr/>
        <a:lstStyle/>
        <a:p>
          <a:r>
            <a:rPr lang="en-US" sz="1800" smtClean="0"/>
            <a:t>Hard to Setup</a:t>
          </a:r>
          <a:endParaRPr lang="en-US" sz="1800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 custT="1"/>
      <dgm:spPr/>
      <dgm:t>
        <a:bodyPr/>
        <a:lstStyle/>
        <a:p>
          <a:r>
            <a:rPr lang="en-US" sz="1800" smtClean="0"/>
            <a:t>Not work when network unavailable</a:t>
          </a:r>
          <a:endParaRPr lang="en-US" sz="1800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  <dgm:t>
        <a:bodyPr/>
        <a:lstStyle/>
        <a:p>
          <a:endParaRPr lang="en-US"/>
        </a:p>
      </dgm:t>
    </dgm:pt>
    <dgm:pt modelId="{3F626CD6-5590-415A-8218-7FB650081573}" type="pres">
      <dgm:prSet presAssocID="{C7C63E43-E378-44C4-9D69-22418FCFF974}" presName="pictRect" presStyleLbl="node1" presStyleIdx="0" presStyleCnt="2" custScaleX="72172" custScaleY="980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1A020352-F01A-4B64-A1E8-42B04588E73D}" type="pres">
      <dgm:prSet presAssocID="{C7C63E43-E378-44C4-9D69-22418FCFF974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  <dgm:t>
        <a:bodyPr/>
        <a:lstStyle/>
        <a:p>
          <a:endParaRPr lang="en-US"/>
        </a:p>
      </dgm:t>
    </dgm:pt>
    <dgm:pt modelId="{49E66836-15C5-4DBD-A024-BB95F0FB4237}" type="pres">
      <dgm:prSet presAssocID="{7C1DE02F-19F7-42BE-979F-68586FB1B16A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5D7B234E-97C6-4FD1-A715-64E3C129438E}" type="pres">
      <dgm:prSet presAssocID="{7C1DE02F-19F7-42BE-979F-68586FB1B16A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9207-EBCB-4E33-A2C7-0B2381FD7AC3}" type="presOf" srcId="{1CCC6061-4DF5-4D3E-9877-871AD33F24E0}" destId="{62EFBF98-56CF-4FB4-8204-419222E75EE6}" srcOrd="0" destOrd="0" presId="urn:microsoft.com/office/officeart/2005/8/layout/pList1"/>
    <dgm:cxn modelId="{2E6DAAE7-B489-4902-9896-8419A42BCF32}" srcId="{1CCC6061-4DF5-4D3E-9877-871AD33F24E0}" destId="{C7C63E43-E378-44C4-9D69-22418FCFF974}" srcOrd="0" destOrd="0" parTransId="{D0E9C168-3BFA-4A13-B226-36EB00AB69C7}" sibTransId="{61241F7B-112B-4192-A27F-E0F40BB8C566}"/>
    <dgm:cxn modelId="{7F4F557F-DA8D-4C89-9151-F0B160CF27FE}" srcId="{1CCC6061-4DF5-4D3E-9877-871AD33F24E0}" destId="{7C1DE02F-19F7-42BE-979F-68586FB1B16A}" srcOrd="1" destOrd="0" parTransId="{DDE2D932-D9EA-48DA-8C0E-98755244A9BD}" sibTransId="{E97A908C-4426-4813-95ED-F110ABC6CB02}"/>
    <dgm:cxn modelId="{6947AA21-7D4E-4EC1-93AE-A68047E0754B}" type="presOf" srcId="{61241F7B-112B-4192-A27F-E0F40BB8C566}" destId="{BD463190-F930-40ED-8DAF-046EBA4B375E}" srcOrd="0" destOrd="0" presId="urn:microsoft.com/office/officeart/2005/8/layout/pList1"/>
    <dgm:cxn modelId="{041239ED-F789-4A62-B169-2F9BBC5F5B5F}" type="presOf" srcId="{C7C63E43-E378-44C4-9D69-22418FCFF974}" destId="{1A020352-F01A-4B64-A1E8-42B04588E73D}" srcOrd="0" destOrd="0" presId="urn:microsoft.com/office/officeart/2005/8/layout/pList1"/>
    <dgm:cxn modelId="{0E002B4E-82FF-40E3-89F2-D5E18A58A644}" type="presOf" srcId="{7C1DE02F-19F7-42BE-979F-68586FB1B16A}" destId="{5D7B234E-97C6-4FD1-A715-64E3C129438E}" srcOrd="0" destOrd="0" presId="urn:microsoft.com/office/officeart/2005/8/layout/pList1"/>
    <dgm:cxn modelId="{B150AA91-59D5-4844-AF9E-8460D25CDAD0}" type="presParOf" srcId="{62EFBF98-56CF-4FB4-8204-419222E75EE6}" destId="{25D8218A-80B5-4E53-8B0A-E3E163ED498F}" srcOrd="0" destOrd="0" presId="urn:microsoft.com/office/officeart/2005/8/layout/pList1"/>
    <dgm:cxn modelId="{093ED3BE-7D4D-445A-BEDF-25F576EBA0FB}" type="presParOf" srcId="{25D8218A-80B5-4E53-8B0A-E3E163ED498F}" destId="{3F626CD6-5590-415A-8218-7FB650081573}" srcOrd="0" destOrd="0" presId="urn:microsoft.com/office/officeart/2005/8/layout/pList1"/>
    <dgm:cxn modelId="{D5D0DB5D-2AB7-4104-9AE9-5E1401F14469}" type="presParOf" srcId="{25D8218A-80B5-4E53-8B0A-E3E163ED498F}" destId="{1A020352-F01A-4B64-A1E8-42B04588E73D}" srcOrd="1" destOrd="0" presId="urn:microsoft.com/office/officeart/2005/8/layout/pList1"/>
    <dgm:cxn modelId="{4348F5CC-2374-49B9-98B3-F28CA81D4AC3}" type="presParOf" srcId="{62EFBF98-56CF-4FB4-8204-419222E75EE6}" destId="{BD463190-F930-40ED-8DAF-046EBA4B375E}" srcOrd="1" destOrd="0" presId="urn:microsoft.com/office/officeart/2005/8/layout/pList1"/>
    <dgm:cxn modelId="{79F71CB6-BE31-4B36-91F5-1B99069B5E65}" type="presParOf" srcId="{62EFBF98-56CF-4FB4-8204-419222E75EE6}" destId="{B8D37809-4B55-40D8-A98D-6084B4E715BE}" srcOrd="2" destOrd="0" presId="urn:microsoft.com/office/officeart/2005/8/layout/pList1"/>
    <dgm:cxn modelId="{4B63043B-C608-4944-A71B-A8921051716B}" type="presParOf" srcId="{B8D37809-4B55-40D8-A98D-6084B4E715BE}" destId="{49E66836-15C5-4DBD-A024-BB95F0FB4237}" srcOrd="0" destOrd="0" presId="urn:microsoft.com/office/officeart/2005/8/layout/pList1"/>
    <dgm:cxn modelId="{CFB19E73-55FD-4984-B19E-728A6806C446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964CA-0DC4-464C-8742-EA8C11F645E3}" type="doc">
      <dgm:prSet loTypeId="urn:microsoft.com/office/officeart/2008/layout/TitledPictureBlocks" loCatId="pictur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B0E107-D46F-4B82-BB87-20584109D6DD}">
      <dgm:prSet phldrT="[Text]" custT="1"/>
      <dgm:spPr/>
      <dgm:t>
        <a:bodyPr/>
        <a:lstStyle/>
        <a:p>
          <a:r>
            <a:rPr lang="en-US" sz="1400" smtClean="0"/>
            <a:t>Check Attendance</a:t>
          </a:r>
        </a:p>
      </dgm:t>
    </dgm:pt>
    <dgm:pt modelId="{0AD2C18E-50B6-4FF8-A9F9-9F4B4D3A4B3D}" type="parTrans" cxnId="{28FDAAF5-A753-4936-8CD1-249184182935}">
      <dgm:prSet/>
      <dgm:spPr/>
      <dgm:t>
        <a:bodyPr/>
        <a:lstStyle/>
        <a:p>
          <a:endParaRPr lang="en-US"/>
        </a:p>
      </dgm:t>
    </dgm:pt>
    <dgm:pt modelId="{1C34A964-BBA6-45D5-9225-916C3C86EE88}" type="sibTrans" cxnId="{28FDAAF5-A753-4936-8CD1-249184182935}">
      <dgm:prSet/>
      <dgm:spPr/>
      <dgm:t>
        <a:bodyPr/>
        <a:lstStyle/>
        <a:p>
          <a:endParaRPr lang="en-US"/>
        </a:p>
      </dgm:t>
    </dgm:pt>
    <dgm:pt modelId="{6FD9A031-F91E-4BD0-B99B-143A7A69FCFF}">
      <dgm:prSet phldrT="[Text]" custT="1"/>
      <dgm:spPr/>
      <dgm:t>
        <a:bodyPr/>
        <a:lstStyle/>
        <a:p>
          <a:r>
            <a:rPr lang="en-US" sz="1400" smtClean="0"/>
            <a:t>Face Recognition</a:t>
          </a:r>
          <a:endParaRPr lang="en-US" sz="1400"/>
        </a:p>
      </dgm:t>
    </dgm:pt>
    <dgm:pt modelId="{58D925B6-40E4-47A1-9DD3-48B742C428CB}" type="parTrans" cxnId="{1F22653A-962D-4FAC-8374-FBD7F5689742}">
      <dgm:prSet/>
      <dgm:spPr/>
      <dgm:t>
        <a:bodyPr/>
        <a:lstStyle/>
        <a:p>
          <a:endParaRPr lang="en-US"/>
        </a:p>
      </dgm:t>
    </dgm:pt>
    <dgm:pt modelId="{B2DD9C8F-1ED8-4003-B54B-71D1CCD14E34}" type="sibTrans" cxnId="{1F22653A-962D-4FAC-8374-FBD7F5689742}">
      <dgm:prSet/>
      <dgm:spPr/>
      <dgm:t>
        <a:bodyPr/>
        <a:lstStyle/>
        <a:p>
          <a:endParaRPr lang="en-US"/>
        </a:p>
      </dgm:t>
    </dgm:pt>
    <dgm:pt modelId="{28F00DE3-3138-4A84-AB6C-7A2D47C39FAF}">
      <dgm:prSet phldrT="[Text]" custT="1"/>
      <dgm:spPr/>
      <dgm:t>
        <a:bodyPr/>
        <a:lstStyle/>
        <a:p>
          <a:r>
            <a:rPr lang="en-US" sz="1400" smtClean="0"/>
            <a:t>Export Excel Report</a:t>
          </a:r>
          <a:endParaRPr lang="en-US" sz="1400"/>
        </a:p>
      </dgm:t>
    </dgm:pt>
    <dgm:pt modelId="{1C256EFE-F000-4E02-851E-3981B91ABA69}" type="parTrans" cxnId="{FC18BD6C-4D82-4F43-8611-5EBFA45537D1}">
      <dgm:prSet/>
      <dgm:spPr/>
      <dgm:t>
        <a:bodyPr/>
        <a:lstStyle/>
        <a:p>
          <a:endParaRPr lang="en-US"/>
        </a:p>
      </dgm:t>
    </dgm:pt>
    <dgm:pt modelId="{DB441D25-001E-4451-9214-7B26D57744E8}" type="sibTrans" cxnId="{FC18BD6C-4D82-4F43-8611-5EBFA45537D1}">
      <dgm:prSet/>
      <dgm:spPr/>
      <dgm:t>
        <a:bodyPr/>
        <a:lstStyle/>
        <a:p>
          <a:endParaRPr lang="en-US"/>
        </a:p>
      </dgm:t>
    </dgm:pt>
    <dgm:pt modelId="{6646BF65-6D17-43EC-89B7-AB1B38538A2F}">
      <dgm:prSet phldrT="[Text]" custT="1"/>
      <dgm:spPr/>
      <dgm:t>
        <a:bodyPr/>
        <a:lstStyle/>
        <a:p>
          <a:r>
            <a:rPr lang="en-US" sz="1400" smtClean="0"/>
            <a:t>Offline Data Sync</a:t>
          </a:r>
          <a:endParaRPr lang="en-US" sz="1400"/>
        </a:p>
      </dgm:t>
    </dgm:pt>
    <dgm:pt modelId="{3928CB9A-442E-4005-934F-CA14B8F62120}" type="parTrans" cxnId="{E70BB69C-35CE-4598-B12F-5AA7550AD51D}">
      <dgm:prSet/>
      <dgm:spPr/>
      <dgm:t>
        <a:bodyPr/>
        <a:lstStyle/>
        <a:p>
          <a:endParaRPr lang="en-US"/>
        </a:p>
      </dgm:t>
    </dgm:pt>
    <dgm:pt modelId="{4DA50809-3995-4329-8A86-243B230DD0BC}" type="sibTrans" cxnId="{E70BB69C-35CE-4598-B12F-5AA7550AD51D}">
      <dgm:prSet/>
      <dgm:spPr/>
      <dgm:t>
        <a:bodyPr/>
        <a:lstStyle/>
        <a:p>
          <a:endParaRPr lang="en-US"/>
        </a:p>
      </dgm:t>
    </dgm:pt>
    <dgm:pt modelId="{48EBE2A9-13B6-42B3-8A4C-12D9BB8EF7B9}">
      <dgm:prSet phldrT="[Text]" custT="1"/>
      <dgm:spPr/>
      <dgm:t>
        <a:bodyPr/>
        <a:lstStyle/>
        <a:p>
          <a:r>
            <a:rPr lang="en-US" sz="1400" smtClean="0"/>
            <a:t>Mobile Application</a:t>
          </a:r>
          <a:endParaRPr lang="en-US" sz="1400"/>
        </a:p>
      </dgm:t>
    </dgm:pt>
    <dgm:pt modelId="{ECAFBF6D-DC82-4C19-9451-4C1A7E341FD3}" type="parTrans" cxnId="{C2D76C94-F34D-4AF8-8107-C2B855906F1E}">
      <dgm:prSet/>
      <dgm:spPr/>
      <dgm:t>
        <a:bodyPr/>
        <a:lstStyle/>
        <a:p>
          <a:endParaRPr lang="en-US"/>
        </a:p>
      </dgm:t>
    </dgm:pt>
    <dgm:pt modelId="{CAE4BEF0-BD73-4E49-B051-78AEC1F61D1A}" type="sibTrans" cxnId="{C2D76C94-F34D-4AF8-8107-C2B855906F1E}">
      <dgm:prSet/>
      <dgm:spPr/>
      <dgm:t>
        <a:bodyPr/>
        <a:lstStyle/>
        <a:p>
          <a:endParaRPr lang="en-US"/>
        </a:p>
      </dgm:t>
    </dgm:pt>
    <dgm:pt modelId="{1031E562-6A3B-4133-B5A1-8287FF7DA30D}">
      <dgm:prSet phldrT="[Text]" custT="1"/>
      <dgm:spPr/>
      <dgm:t>
        <a:bodyPr/>
        <a:lstStyle/>
        <a:p>
          <a:r>
            <a:rPr lang="en-US" sz="1400" smtClean="0"/>
            <a:t>Google Calendar Sync</a:t>
          </a:r>
          <a:endParaRPr lang="en-US" sz="1400"/>
        </a:p>
      </dgm:t>
    </dgm:pt>
    <dgm:pt modelId="{86DA4308-443F-4C85-8557-B5A9F612A1B3}" type="parTrans" cxnId="{46FF2D09-61F2-4634-860A-E0D4A122BCCA}">
      <dgm:prSet/>
      <dgm:spPr/>
      <dgm:t>
        <a:bodyPr/>
        <a:lstStyle/>
        <a:p>
          <a:endParaRPr lang="en-US"/>
        </a:p>
      </dgm:t>
    </dgm:pt>
    <dgm:pt modelId="{922CC0F5-48AD-46C9-8DC6-BAEEB66E6DE0}" type="sibTrans" cxnId="{46FF2D09-61F2-4634-860A-E0D4A122BCCA}">
      <dgm:prSet/>
      <dgm:spPr/>
      <dgm:t>
        <a:bodyPr/>
        <a:lstStyle/>
        <a:p>
          <a:endParaRPr lang="en-US"/>
        </a:p>
      </dgm:t>
    </dgm:pt>
    <dgm:pt modelId="{91EEC5B4-AF4C-4F11-B1FC-C9770F51EED6}" type="pres">
      <dgm:prSet presAssocID="{C68964CA-0DC4-464C-8742-EA8C11F645E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669B3E-2965-448C-8805-4C7DC4E0DC44}" type="pres">
      <dgm:prSet presAssocID="{65B0E107-D46F-4B82-BB87-20584109D6DD}" presName="composite" presStyleCnt="0"/>
      <dgm:spPr/>
    </dgm:pt>
    <dgm:pt modelId="{B89E11BF-2772-4C02-804D-147A17FE4410}" type="pres">
      <dgm:prSet presAssocID="{65B0E107-D46F-4B82-BB87-20584109D6D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FC975-E460-4C87-B9F0-D39E33652F68}" type="pres">
      <dgm:prSet presAssocID="{65B0E107-D46F-4B82-BB87-20584109D6DD}" presName="Image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3487C1F-CA08-442E-AE76-BFD343372A6A}" type="pres">
      <dgm:prSet presAssocID="{65B0E107-D46F-4B82-BB87-20584109D6D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8D21888-1A6C-4F24-89E7-2456E41BCC94}" type="pres">
      <dgm:prSet presAssocID="{1C34A964-BBA6-45D5-9225-916C3C86EE88}" presName="sibTrans" presStyleCnt="0"/>
      <dgm:spPr/>
    </dgm:pt>
    <dgm:pt modelId="{3BE0CC71-C80F-4AB3-9118-375A41C847A5}" type="pres">
      <dgm:prSet presAssocID="{6FD9A031-F91E-4BD0-B99B-143A7A69FCFF}" presName="composite" presStyleCnt="0"/>
      <dgm:spPr/>
    </dgm:pt>
    <dgm:pt modelId="{8C116A9B-1CBA-4975-9BCC-C9FE4F933606}" type="pres">
      <dgm:prSet presAssocID="{6FD9A031-F91E-4BD0-B99B-143A7A69FCFF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1A875-0C80-4E9C-BC89-78ED7999657B}" type="pres">
      <dgm:prSet presAssocID="{6FD9A031-F91E-4BD0-B99B-143A7A69FCFF}" presName="Image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C824547-54CB-44CF-A5AC-157608FACF44}" type="pres">
      <dgm:prSet presAssocID="{6FD9A031-F91E-4BD0-B99B-143A7A69FC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D3989B3-7346-4A83-BCFF-4A04C65E05BD}" type="pres">
      <dgm:prSet presAssocID="{B2DD9C8F-1ED8-4003-B54B-71D1CCD14E34}" presName="sibTrans" presStyleCnt="0"/>
      <dgm:spPr/>
    </dgm:pt>
    <dgm:pt modelId="{0D595EB1-1859-4DED-859D-41588E031FFF}" type="pres">
      <dgm:prSet presAssocID="{28F00DE3-3138-4A84-AB6C-7A2D47C39FAF}" presName="composite" presStyleCnt="0"/>
      <dgm:spPr/>
    </dgm:pt>
    <dgm:pt modelId="{7EF7CE15-F744-422C-94D8-B5D329D57366}" type="pres">
      <dgm:prSet presAssocID="{28F00DE3-3138-4A84-AB6C-7A2D47C39F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8AAA2-CB46-47F9-A5AF-76286857F1A3}" type="pres">
      <dgm:prSet presAssocID="{28F00DE3-3138-4A84-AB6C-7A2D47C39FAF}" presName="Image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EF3FE6-00FF-4C8B-B05A-A1ACF3C6A7D0}" type="pres">
      <dgm:prSet presAssocID="{28F00DE3-3138-4A84-AB6C-7A2D47C39FA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E26BC09-D15D-450A-B58E-5F21284CAF5D}" type="pres">
      <dgm:prSet presAssocID="{DB441D25-001E-4451-9214-7B26D57744E8}" presName="sibTrans" presStyleCnt="0"/>
      <dgm:spPr/>
    </dgm:pt>
    <dgm:pt modelId="{985414DA-3873-4AC9-9A1D-B6EEAF2E2E7A}" type="pres">
      <dgm:prSet presAssocID="{48EBE2A9-13B6-42B3-8A4C-12D9BB8EF7B9}" presName="composite" presStyleCnt="0"/>
      <dgm:spPr/>
    </dgm:pt>
    <dgm:pt modelId="{62D04514-2B3E-4ABB-81DA-54544BE0E781}" type="pres">
      <dgm:prSet presAssocID="{48EBE2A9-13B6-42B3-8A4C-12D9BB8EF7B9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D6350-6A24-4121-919B-05A18501008F}" type="pres">
      <dgm:prSet presAssocID="{48EBE2A9-13B6-42B3-8A4C-12D9BB8EF7B9}" presName="Image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C5D69F9-E512-4BC0-935C-F8F41EC1726F}" type="pres">
      <dgm:prSet presAssocID="{48EBE2A9-13B6-42B3-8A4C-12D9BB8EF7B9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8B5AE8D-1A79-479A-BFF0-31BE1EBAD06E}" type="pres">
      <dgm:prSet presAssocID="{CAE4BEF0-BD73-4E49-B051-78AEC1F61D1A}" presName="sibTrans" presStyleCnt="0"/>
      <dgm:spPr/>
    </dgm:pt>
    <dgm:pt modelId="{8FC107CE-BBB6-4D79-8021-9C163B41FAF6}" type="pres">
      <dgm:prSet presAssocID="{1031E562-6A3B-4133-B5A1-8287FF7DA30D}" presName="composite" presStyleCnt="0"/>
      <dgm:spPr/>
    </dgm:pt>
    <dgm:pt modelId="{88896D69-89D9-4305-BB73-F4D05A6B5902}" type="pres">
      <dgm:prSet presAssocID="{1031E562-6A3B-4133-B5A1-8287FF7DA30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2D732-8A71-4CA9-BCF9-51D822DFAEA5}" type="pres">
      <dgm:prSet presAssocID="{1031E562-6A3B-4133-B5A1-8287FF7DA30D}" presName="Image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196E388-C47B-44BA-A71A-70C9CEBE73CF}" type="pres">
      <dgm:prSet presAssocID="{1031E562-6A3B-4133-B5A1-8287FF7DA30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BE51963-53BC-4F24-8B25-22D269F0FB95}" type="pres">
      <dgm:prSet presAssocID="{922CC0F5-48AD-46C9-8DC6-BAEEB66E6DE0}" presName="sibTrans" presStyleCnt="0"/>
      <dgm:spPr/>
    </dgm:pt>
    <dgm:pt modelId="{140CDD26-CA9D-4645-8284-0DC073C855B8}" type="pres">
      <dgm:prSet presAssocID="{6646BF65-6D17-43EC-89B7-AB1B38538A2F}" presName="composite" presStyleCnt="0"/>
      <dgm:spPr/>
    </dgm:pt>
    <dgm:pt modelId="{B2F6AE39-1FDE-4B25-B7CE-3AE708C78F89}" type="pres">
      <dgm:prSet presAssocID="{6646BF65-6D17-43EC-89B7-AB1B38538A2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11AB-7AA5-4020-AA0E-36B9CF6570CF}" type="pres">
      <dgm:prSet presAssocID="{6646BF65-6D17-43EC-89B7-AB1B38538A2F}" presName="Image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5C4FA13-3E89-4CCA-B3C9-AAC6486BBA50}" type="pres">
      <dgm:prSet presAssocID="{6646BF65-6D17-43EC-89B7-AB1B38538A2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8FDAAF5-A753-4936-8CD1-249184182935}" srcId="{C68964CA-0DC4-464C-8742-EA8C11F645E3}" destId="{65B0E107-D46F-4B82-BB87-20584109D6DD}" srcOrd="0" destOrd="0" parTransId="{0AD2C18E-50B6-4FF8-A9F9-9F4B4D3A4B3D}" sibTransId="{1C34A964-BBA6-45D5-9225-916C3C86EE88}"/>
    <dgm:cxn modelId="{E70BB69C-35CE-4598-B12F-5AA7550AD51D}" srcId="{C68964CA-0DC4-464C-8742-EA8C11F645E3}" destId="{6646BF65-6D17-43EC-89B7-AB1B38538A2F}" srcOrd="5" destOrd="0" parTransId="{3928CB9A-442E-4005-934F-CA14B8F62120}" sibTransId="{4DA50809-3995-4329-8A86-243B230DD0BC}"/>
    <dgm:cxn modelId="{CE8F8032-AACC-47AA-AB07-0FCC2BC823C7}" type="presOf" srcId="{65B0E107-D46F-4B82-BB87-20584109D6DD}" destId="{B89E11BF-2772-4C02-804D-147A17FE4410}" srcOrd="0" destOrd="0" presId="urn:microsoft.com/office/officeart/2008/layout/TitledPictureBlocks"/>
    <dgm:cxn modelId="{CBA251DC-DE6F-42ED-802A-0543B57C7603}" type="presOf" srcId="{C68964CA-0DC4-464C-8742-EA8C11F645E3}" destId="{91EEC5B4-AF4C-4F11-B1FC-C9770F51EED6}" srcOrd="0" destOrd="0" presId="urn:microsoft.com/office/officeart/2008/layout/TitledPictureBlocks"/>
    <dgm:cxn modelId="{C9E09CB4-0F8F-416F-A1F9-F019506D7640}" type="presOf" srcId="{6646BF65-6D17-43EC-89B7-AB1B38538A2F}" destId="{B2F6AE39-1FDE-4B25-B7CE-3AE708C78F89}" srcOrd="0" destOrd="0" presId="urn:microsoft.com/office/officeart/2008/layout/TitledPictureBlocks"/>
    <dgm:cxn modelId="{46FF2D09-61F2-4634-860A-E0D4A122BCCA}" srcId="{C68964CA-0DC4-464C-8742-EA8C11F645E3}" destId="{1031E562-6A3B-4133-B5A1-8287FF7DA30D}" srcOrd="4" destOrd="0" parTransId="{86DA4308-443F-4C85-8557-B5A9F612A1B3}" sibTransId="{922CC0F5-48AD-46C9-8DC6-BAEEB66E6DE0}"/>
    <dgm:cxn modelId="{D9F12A46-1B1B-478F-BB44-2E480781F249}" type="presOf" srcId="{28F00DE3-3138-4A84-AB6C-7A2D47C39FAF}" destId="{7EF7CE15-F744-422C-94D8-B5D329D57366}" srcOrd="0" destOrd="0" presId="urn:microsoft.com/office/officeart/2008/layout/TitledPictureBlocks"/>
    <dgm:cxn modelId="{407D3424-AD9D-47A4-A425-6A0CD2E58C1B}" type="presOf" srcId="{1031E562-6A3B-4133-B5A1-8287FF7DA30D}" destId="{88896D69-89D9-4305-BB73-F4D05A6B5902}" srcOrd="0" destOrd="0" presId="urn:microsoft.com/office/officeart/2008/layout/TitledPictureBlocks"/>
    <dgm:cxn modelId="{FC18BD6C-4D82-4F43-8611-5EBFA45537D1}" srcId="{C68964CA-0DC4-464C-8742-EA8C11F645E3}" destId="{28F00DE3-3138-4A84-AB6C-7A2D47C39FAF}" srcOrd="2" destOrd="0" parTransId="{1C256EFE-F000-4E02-851E-3981B91ABA69}" sibTransId="{DB441D25-001E-4451-9214-7B26D57744E8}"/>
    <dgm:cxn modelId="{1F22653A-962D-4FAC-8374-FBD7F5689742}" srcId="{C68964CA-0DC4-464C-8742-EA8C11F645E3}" destId="{6FD9A031-F91E-4BD0-B99B-143A7A69FCFF}" srcOrd="1" destOrd="0" parTransId="{58D925B6-40E4-47A1-9DD3-48B742C428CB}" sibTransId="{B2DD9C8F-1ED8-4003-B54B-71D1CCD14E34}"/>
    <dgm:cxn modelId="{C2D76C94-F34D-4AF8-8107-C2B855906F1E}" srcId="{C68964CA-0DC4-464C-8742-EA8C11F645E3}" destId="{48EBE2A9-13B6-42B3-8A4C-12D9BB8EF7B9}" srcOrd="3" destOrd="0" parTransId="{ECAFBF6D-DC82-4C19-9451-4C1A7E341FD3}" sibTransId="{CAE4BEF0-BD73-4E49-B051-78AEC1F61D1A}"/>
    <dgm:cxn modelId="{7FD1D5FC-D5B7-4A36-AC6C-6F1A317165BC}" type="presOf" srcId="{48EBE2A9-13B6-42B3-8A4C-12D9BB8EF7B9}" destId="{62D04514-2B3E-4ABB-81DA-54544BE0E781}" srcOrd="0" destOrd="0" presId="urn:microsoft.com/office/officeart/2008/layout/TitledPictureBlocks"/>
    <dgm:cxn modelId="{4FF9C53D-C5C7-4AB8-BF00-804990C9745C}" type="presOf" srcId="{6FD9A031-F91E-4BD0-B99B-143A7A69FCFF}" destId="{8C116A9B-1CBA-4975-9BCC-C9FE4F933606}" srcOrd="0" destOrd="0" presId="urn:microsoft.com/office/officeart/2008/layout/TitledPictureBlocks"/>
    <dgm:cxn modelId="{2386715B-040E-496E-972B-867FEAFA4462}" type="presParOf" srcId="{91EEC5B4-AF4C-4F11-B1FC-C9770F51EED6}" destId="{45669B3E-2965-448C-8805-4C7DC4E0DC44}" srcOrd="0" destOrd="0" presId="urn:microsoft.com/office/officeart/2008/layout/TitledPictureBlocks"/>
    <dgm:cxn modelId="{EB406E68-67A1-42B4-AC83-8B3AAFCDFBFB}" type="presParOf" srcId="{45669B3E-2965-448C-8805-4C7DC4E0DC44}" destId="{B89E11BF-2772-4C02-804D-147A17FE4410}" srcOrd="0" destOrd="0" presId="urn:microsoft.com/office/officeart/2008/layout/TitledPictureBlocks"/>
    <dgm:cxn modelId="{E714DFC6-A1D1-45DC-849C-B35734BE8755}" type="presParOf" srcId="{45669B3E-2965-448C-8805-4C7DC4E0DC44}" destId="{297FC975-E460-4C87-B9F0-D39E33652F68}" srcOrd="1" destOrd="0" presId="urn:microsoft.com/office/officeart/2008/layout/TitledPictureBlocks"/>
    <dgm:cxn modelId="{C097143D-3F1C-46A7-9B7F-BF39BF30F9E8}" type="presParOf" srcId="{45669B3E-2965-448C-8805-4C7DC4E0DC44}" destId="{23487C1F-CA08-442E-AE76-BFD343372A6A}" srcOrd="2" destOrd="0" presId="urn:microsoft.com/office/officeart/2008/layout/TitledPictureBlocks"/>
    <dgm:cxn modelId="{A2ABB896-90E2-4453-9677-03C11F61BE0A}" type="presParOf" srcId="{91EEC5B4-AF4C-4F11-B1FC-C9770F51EED6}" destId="{68D21888-1A6C-4F24-89E7-2456E41BCC94}" srcOrd="1" destOrd="0" presId="urn:microsoft.com/office/officeart/2008/layout/TitledPictureBlocks"/>
    <dgm:cxn modelId="{DD461F4E-4750-4341-949B-2158D8C2A51D}" type="presParOf" srcId="{91EEC5B4-AF4C-4F11-B1FC-C9770F51EED6}" destId="{3BE0CC71-C80F-4AB3-9118-375A41C847A5}" srcOrd="2" destOrd="0" presId="urn:microsoft.com/office/officeart/2008/layout/TitledPictureBlocks"/>
    <dgm:cxn modelId="{09645D39-3F8B-424C-8D29-6B5CF7113B67}" type="presParOf" srcId="{3BE0CC71-C80F-4AB3-9118-375A41C847A5}" destId="{8C116A9B-1CBA-4975-9BCC-C9FE4F933606}" srcOrd="0" destOrd="0" presId="urn:microsoft.com/office/officeart/2008/layout/TitledPictureBlocks"/>
    <dgm:cxn modelId="{78DEEC34-C3D1-4A14-B9BD-89492C5A9C52}" type="presParOf" srcId="{3BE0CC71-C80F-4AB3-9118-375A41C847A5}" destId="{5301A875-0C80-4E9C-BC89-78ED7999657B}" srcOrd="1" destOrd="0" presId="urn:microsoft.com/office/officeart/2008/layout/TitledPictureBlocks"/>
    <dgm:cxn modelId="{560A3C22-8E65-4F63-8067-C015635F530C}" type="presParOf" srcId="{3BE0CC71-C80F-4AB3-9118-375A41C847A5}" destId="{DC824547-54CB-44CF-A5AC-157608FACF44}" srcOrd="2" destOrd="0" presId="urn:microsoft.com/office/officeart/2008/layout/TitledPictureBlocks"/>
    <dgm:cxn modelId="{D86BC0B2-6EA2-4B06-80B7-F35CF42310B9}" type="presParOf" srcId="{91EEC5B4-AF4C-4F11-B1FC-C9770F51EED6}" destId="{CD3989B3-7346-4A83-BCFF-4A04C65E05BD}" srcOrd="3" destOrd="0" presId="urn:microsoft.com/office/officeart/2008/layout/TitledPictureBlocks"/>
    <dgm:cxn modelId="{ED095B5F-4392-407E-BBFC-06429ADA0246}" type="presParOf" srcId="{91EEC5B4-AF4C-4F11-B1FC-C9770F51EED6}" destId="{0D595EB1-1859-4DED-859D-41588E031FFF}" srcOrd="4" destOrd="0" presId="urn:microsoft.com/office/officeart/2008/layout/TitledPictureBlocks"/>
    <dgm:cxn modelId="{7F196665-3CBD-4377-8DDE-D0877646DF4C}" type="presParOf" srcId="{0D595EB1-1859-4DED-859D-41588E031FFF}" destId="{7EF7CE15-F744-422C-94D8-B5D329D57366}" srcOrd="0" destOrd="0" presId="urn:microsoft.com/office/officeart/2008/layout/TitledPictureBlocks"/>
    <dgm:cxn modelId="{5CFB9D04-E0BD-4C57-AC2A-FFDD3C586068}" type="presParOf" srcId="{0D595EB1-1859-4DED-859D-41588E031FFF}" destId="{F4D8AAA2-CB46-47F9-A5AF-76286857F1A3}" srcOrd="1" destOrd="0" presId="urn:microsoft.com/office/officeart/2008/layout/TitledPictureBlocks"/>
    <dgm:cxn modelId="{D41EE0F6-7AA2-4236-8B58-22A16BED7DFB}" type="presParOf" srcId="{0D595EB1-1859-4DED-859D-41588E031FFF}" destId="{68EF3FE6-00FF-4C8B-B05A-A1ACF3C6A7D0}" srcOrd="2" destOrd="0" presId="urn:microsoft.com/office/officeart/2008/layout/TitledPictureBlocks"/>
    <dgm:cxn modelId="{0AABEB5D-6E2E-4AA9-B0A5-17117F76C638}" type="presParOf" srcId="{91EEC5B4-AF4C-4F11-B1FC-C9770F51EED6}" destId="{0E26BC09-D15D-450A-B58E-5F21284CAF5D}" srcOrd="5" destOrd="0" presId="urn:microsoft.com/office/officeart/2008/layout/TitledPictureBlocks"/>
    <dgm:cxn modelId="{C1AF9C55-0273-4CA1-BE7A-9F06A90B878D}" type="presParOf" srcId="{91EEC5B4-AF4C-4F11-B1FC-C9770F51EED6}" destId="{985414DA-3873-4AC9-9A1D-B6EEAF2E2E7A}" srcOrd="6" destOrd="0" presId="urn:microsoft.com/office/officeart/2008/layout/TitledPictureBlocks"/>
    <dgm:cxn modelId="{A7EEBA63-6A01-4AD4-8595-3EE5C74DE87E}" type="presParOf" srcId="{985414DA-3873-4AC9-9A1D-B6EEAF2E2E7A}" destId="{62D04514-2B3E-4ABB-81DA-54544BE0E781}" srcOrd="0" destOrd="0" presId="urn:microsoft.com/office/officeart/2008/layout/TitledPictureBlocks"/>
    <dgm:cxn modelId="{56C59E57-32B1-4163-8661-04A84F5ECE9F}" type="presParOf" srcId="{985414DA-3873-4AC9-9A1D-B6EEAF2E2E7A}" destId="{270D6350-6A24-4121-919B-05A18501008F}" srcOrd="1" destOrd="0" presId="urn:microsoft.com/office/officeart/2008/layout/TitledPictureBlocks"/>
    <dgm:cxn modelId="{975D8DAC-2AEE-437D-9400-7F5FAE77F1BB}" type="presParOf" srcId="{985414DA-3873-4AC9-9A1D-B6EEAF2E2E7A}" destId="{AC5D69F9-E512-4BC0-935C-F8F41EC1726F}" srcOrd="2" destOrd="0" presId="urn:microsoft.com/office/officeart/2008/layout/TitledPictureBlocks"/>
    <dgm:cxn modelId="{31AC9D77-DEB1-4FD8-A169-B1AD759341C2}" type="presParOf" srcId="{91EEC5B4-AF4C-4F11-B1FC-C9770F51EED6}" destId="{58B5AE8D-1A79-479A-BFF0-31BE1EBAD06E}" srcOrd="7" destOrd="0" presId="urn:microsoft.com/office/officeart/2008/layout/TitledPictureBlocks"/>
    <dgm:cxn modelId="{264C6E1D-A31E-4B3D-A36D-93FF7F885C67}" type="presParOf" srcId="{91EEC5B4-AF4C-4F11-B1FC-C9770F51EED6}" destId="{8FC107CE-BBB6-4D79-8021-9C163B41FAF6}" srcOrd="8" destOrd="0" presId="urn:microsoft.com/office/officeart/2008/layout/TitledPictureBlocks"/>
    <dgm:cxn modelId="{8D6A5011-B1C5-4D1D-ACBB-178D0ABC0B5A}" type="presParOf" srcId="{8FC107CE-BBB6-4D79-8021-9C163B41FAF6}" destId="{88896D69-89D9-4305-BB73-F4D05A6B5902}" srcOrd="0" destOrd="0" presId="urn:microsoft.com/office/officeart/2008/layout/TitledPictureBlocks"/>
    <dgm:cxn modelId="{8AD58251-4527-4E40-ABCA-883505C4D9E5}" type="presParOf" srcId="{8FC107CE-BBB6-4D79-8021-9C163B41FAF6}" destId="{9F42D732-8A71-4CA9-BCF9-51D822DFAEA5}" srcOrd="1" destOrd="0" presId="urn:microsoft.com/office/officeart/2008/layout/TitledPictureBlocks"/>
    <dgm:cxn modelId="{BC60F201-18F8-4833-8904-FB64F3030A68}" type="presParOf" srcId="{8FC107CE-BBB6-4D79-8021-9C163B41FAF6}" destId="{D196E388-C47B-44BA-A71A-70C9CEBE73CF}" srcOrd="2" destOrd="0" presId="urn:microsoft.com/office/officeart/2008/layout/TitledPictureBlocks"/>
    <dgm:cxn modelId="{75986D27-22BF-45AF-82F0-25FDB5F3A536}" type="presParOf" srcId="{91EEC5B4-AF4C-4F11-B1FC-C9770F51EED6}" destId="{1BE51963-53BC-4F24-8B25-22D269F0FB95}" srcOrd="9" destOrd="0" presId="urn:microsoft.com/office/officeart/2008/layout/TitledPictureBlocks"/>
    <dgm:cxn modelId="{C400AB86-C3F2-47E8-BE49-32D120F59B9E}" type="presParOf" srcId="{91EEC5B4-AF4C-4F11-B1FC-C9770F51EED6}" destId="{140CDD26-CA9D-4645-8284-0DC073C855B8}" srcOrd="10" destOrd="0" presId="urn:microsoft.com/office/officeart/2008/layout/TitledPictureBlocks"/>
    <dgm:cxn modelId="{20BE0BEF-C199-4F07-A61D-F25D35200710}" type="presParOf" srcId="{140CDD26-CA9D-4645-8284-0DC073C855B8}" destId="{B2F6AE39-1FDE-4B25-B7CE-3AE708C78F89}" srcOrd="0" destOrd="0" presId="urn:microsoft.com/office/officeart/2008/layout/TitledPictureBlocks"/>
    <dgm:cxn modelId="{ACD0DBC1-A5C4-4DD8-AC7A-2EFB9EB7AFC2}" type="presParOf" srcId="{140CDD26-CA9D-4645-8284-0DC073C855B8}" destId="{62A011AB-7AA5-4020-AA0E-36B9CF6570CF}" srcOrd="1" destOrd="0" presId="urn:microsoft.com/office/officeart/2008/layout/TitledPictureBlocks"/>
    <dgm:cxn modelId="{4AB027B4-4B94-4BD7-A9BA-1839C531E7C9}" type="presParOf" srcId="{140CDD26-CA9D-4645-8284-0DC073C855B8}" destId="{35C4FA13-3E89-4CCA-B3C9-AAC6486BBA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700" b="1" smtClean="0">
              <a:solidFill>
                <a:schemeClr val="bg1"/>
              </a:solidFill>
            </a:rPr>
            <a:t>Display Student Images and current Roll Calls in System</a:t>
          </a:r>
          <a:endParaRPr lang="en-US" sz="1700" b="1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/>
      <dgm:t>
        <a:bodyPr/>
        <a:lstStyle/>
        <a:p>
          <a:r>
            <a:rPr lang="en-US" sz="1700" b="0" smtClean="0"/>
            <a:t>Check Attendance by Taking Picture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0" smtClean="0"/>
            <a:t>Check Attendance Manually</a:t>
          </a:r>
        </a:p>
        <a:p>
          <a:r>
            <a:rPr lang="en-US" sz="1700" b="0" smtClean="0"/>
            <a:t>(Web &amp; Mobile)</a:t>
          </a:r>
          <a:endParaRPr lang="en-US" sz="1700" b="0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0" smtClean="0"/>
            <a:t>Check Attendance Offline &amp; Sync Data Online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0" smtClean="0"/>
            <a:t>Export Excel </a:t>
          </a:r>
          <a:r>
            <a:rPr lang="en-US" sz="1700" b="0" smtClean="0"/>
            <a:t>Report</a:t>
          </a:r>
          <a:endParaRPr lang="en-US" sz="1700" b="0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7F335-ABF8-4AF5-A733-3CE79DFC222F}" type="presOf" srcId="{C7C6BD95-1EFE-46AF-B55A-5FA28F6E1BDD}" destId="{55AE2ADC-7AC1-4C7A-97F0-578CEB96C95C}" srcOrd="0" destOrd="0" presId="urn:microsoft.com/office/officeart/2005/8/layout/bProcess3"/>
    <dgm:cxn modelId="{F42B7A5B-1967-4E48-ADDA-2A4EB621CEE8}" type="presOf" srcId="{C7C6BD95-1EFE-46AF-B55A-5FA28F6E1BDD}" destId="{9BD03DD9-1218-4A95-9D29-671ED3DF7260}" srcOrd="1" destOrd="0" presId="urn:microsoft.com/office/officeart/2005/8/layout/bProcess3"/>
    <dgm:cxn modelId="{534366AD-6C4F-4303-8EDD-14AD5B714EFB}" type="presOf" srcId="{04B228ED-2CF1-400C-A594-85D2A885ADDE}" destId="{BBEA6F7A-DAB1-4AC1-B829-80681F3B19F5}" srcOrd="0" destOrd="0" presId="urn:microsoft.com/office/officeart/2005/8/layout/bProcess3"/>
    <dgm:cxn modelId="{4B4091D3-AB26-4692-9F7F-B59DA062851B}" type="presOf" srcId="{BD91B554-2C6F-4842-AF52-F4F605BB9F70}" destId="{7A401DF6-4B93-403D-9F1B-683F8BB013AB}" srcOrd="1" destOrd="0" presId="urn:microsoft.com/office/officeart/2005/8/layout/bProcess3"/>
    <dgm:cxn modelId="{12B50F66-6B34-44CF-B373-7D2A1D0F077A}" type="presOf" srcId="{8B4AC0F4-5B0B-4301-98E6-B937CC840CCB}" destId="{A73D0C14-9536-411A-9557-F19F00961887}" srcOrd="1" destOrd="0" presId="urn:microsoft.com/office/officeart/2005/8/layout/bProcess3"/>
    <dgm:cxn modelId="{76CAFE08-9549-4B0D-91C2-C0EA82117009}" type="presOf" srcId="{F3CEE3A7-B22A-4DE8-AFDF-EC9CA6476C85}" destId="{532EBDFC-4533-4F7D-9687-0178F10968F3}" srcOrd="0" destOrd="0" presId="urn:microsoft.com/office/officeart/2005/8/layout/bProcess3"/>
    <dgm:cxn modelId="{C6974AC0-E5C1-4458-B117-53BDD9A94F06}" type="presOf" srcId="{0ED1EF95-7C3B-4583-9F00-97AA5D99BBC2}" destId="{2DC968ED-6CAB-4EE7-87C9-105F8765DB06}" srcOrd="1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D2515625-8E43-4945-9769-CF121A4C8860}" type="presOf" srcId="{E5637F59-AE26-464D-86FA-A27063F11924}" destId="{E0032F52-7C53-431C-B6E8-7CD6668EBE60}" srcOrd="0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B88B5D3-7BBB-4D92-AF38-16791C512581}" type="presOf" srcId="{7E3D8AA3-8272-4321-8996-69A662AB2A0E}" destId="{E9DDE5A0-A196-4E0F-B81D-23F2805C66C8}" srcOrd="0" destOrd="0" presId="urn:microsoft.com/office/officeart/2005/8/layout/bProcess3"/>
    <dgm:cxn modelId="{166AE868-3626-48C0-869E-6D494DE3186D}" type="presOf" srcId="{BD91B554-2C6F-4842-AF52-F4F605BB9F70}" destId="{D83FC0FD-C30E-47FD-B224-EEFE0690409D}" srcOrd="0" destOrd="0" presId="urn:microsoft.com/office/officeart/2005/8/layout/bProcess3"/>
    <dgm:cxn modelId="{8F161D0E-2927-44AD-9CA0-91DDBB4F6BBA}" type="presOf" srcId="{0ED1EF95-7C3B-4583-9F00-97AA5D99BBC2}" destId="{B4AC2366-F8AE-4461-99B2-5962ABBC798E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83035A75-DD75-4414-8A56-12978804623F}" type="presOf" srcId="{8B4AC0F4-5B0B-4301-98E6-B937CC840CCB}" destId="{ECC16EF8-2A90-41DA-BC7C-475538FDA41A}" srcOrd="0" destOrd="0" presId="urn:microsoft.com/office/officeart/2005/8/layout/bProcess3"/>
    <dgm:cxn modelId="{61D1F23A-DD76-4809-BD8D-049CECC068D1}" type="presOf" srcId="{DF143685-3892-40D4-AE31-888939203E09}" destId="{AEE18763-321A-443A-BCE8-53AC9B956DD8}" srcOrd="0" destOrd="0" presId="urn:microsoft.com/office/officeart/2005/8/layout/bProcess3"/>
    <dgm:cxn modelId="{248D7EDA-1467-41C7-8E72-FA07F82703CC}" type="presOf" srcId="{399C9020-CBB4-4B3E-A662-407C29FE4C6F}" destId="{1C2F4610-73CB-4146-AA09-F130EF591D97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EAF77AD4-9244-409E-8673-D9D19DA392EF}" type="presOf" srcId="{E29D542B-03E9-4D1D-BC65-0079C85BF2FB}" destId="{A15A32FA-CB14-4475-A82D-E1C91F0916A6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B40304E5-06D3-44A6-A552-64B40A3383D6}" type="presOf" srcId="{7E3D8AA3-8272-4321-8996-69A662AB2A0E}" destId="{FB071BF3-6C40-4DC5-BBC2-6A24D19903DB}" srcOrd="1" destOrd="0" presId="urn:microsoft.com/office/officeart/2005/8/layout/bProcess3"/>
    <dgm:cxn modelId="{4B963B49-ED39-48B5-991E-23028E0EBD58}" type="presOf" srcId="{D5431DEE-502F-4BC9-A785-CB0CAE603410}" destId="{2FCD22A6-3CE8-4818-83A0-8E649A77CC9E}" srcOrd="0" destOrd="0" presId="urn:microsoft.com/office/officeart/2005/8/layout/bProcess3"/>
    <dgm:cxn modelId="{CC4D523E-DFDD-4C2A-89D8-2D640701DA3A}" type="presParOf" srcId="{532EBDFC-4533-4F7D-9687-0178F10968F3}" destId="{AEE18763-321A-443A-BCE8-53AC9B956DD8}" srcOrd="0" destOrd="0" presId="urn:microsoft.com/office/officeart/2005/8/layout/bProcess3"/>
    <dgm:cxn modelId="{0F0294C3-48C3-4085-A450-5EBBC4A1A018}" type="presParOf" srcId="{532EBDFC-4533-4F7D-9687-0178F10968F3}" destId="{ECC16EF8-2A90-41DA-BC7C-475538FDA41A}" srcOrd="1" destOrd="0" presId="urn:microsoft.com/office/officeart/2005/8/layout/bProcess3"/>
    <dgm:cxn modelId="{172FADD8-1762-4846-BA3F-9CD39958377D}" type="presParOf" srcId="{ECC16EF8-2A90-41DA-BC7C-475538FDA41A}" destId="{A73D0C14-9536-411A-9557-F19F00961887}" srcOrd="0" destOrd="0" presId="urn:microsoft.com/office/officeart/2005/8/layout/bProcess3"/>
    <dgm:cxn modelId="{9C895CD4-27C3-4815-83C8-626C39ABAFD6}" type="presParOf" srcId="{532EBDFC-4533-4F7D-9687-0178F10968F3}" destId="{A15A32FA-CB14-4475-A82D-E1C91F0916A6}" srcOrd="2" destOrd="0" presId="urn:microsoft.com/office/officeart/2005/8/layout/bProcess3"/>
    <dgm:cxn modelId="{32748CBC-3C82-4107-83BF-E19B7FADC1F2}" type="presParOf" srcId="{532EBDFC-4533-4F7D-9687-0178F10968F3}" destId="{E9DDE5A0-A196-4E0F-B81D-23F2805C66C8}" srcOrd="3" destOrd="0" presId="urn:microsoft.com/office/officeart/2005/8/layout/bProcess3"/>
    <dgm:cxn modelId="{91EF2E31-A647-4FC5-9146-ED09C41FECEF}" type="presParOf" srcId="{E9DDE5A0-A196-4E0F-B81D-23F2805C66C8}" destId="{FB071BF3-6C40-4DC5-BBC2-6A24D19903DB}" srcOrd="0" destOrd="0" presId="urn:microsoft.com/office/officeart/2005/8/layout/bProcess3"/>
    <dgm:cxn modelId="{BF0E4D28-45C7-46D0-B398-33203C2F2AD4}" type="presParOf" srcId="{532EBDFC-4533-4F7D-9687-0178F10968F3}" destId="{1C2F4610-73CB-4146-AA09-F130EF591D97}" srcOrd="4" destOrd="0" presId="urn:microsoft.com/office/officeart/2005/8/layout/bProcess3"/>
    <dgm:cxn modelId="{BBC4F0EB-A3F2-405E-990E-1C92CC31C940}" type="presParOf" srcId="{532EBDFC-4533-4F7D-9687-0178F10968F3}" destId="{B4AC2366-F8AE-4461-99B2-5962ABBC798E}" srcOrd="5" destOrd="0" presId="urn:microsoft.com/office/officeart/2005/8/layout/bProcess3"/>
    <dgm:cxn modelId="{4D8B04B6-A790-4480-BBF1-F44BEB5E9F36}" type="presParOf" srcId="{B4AC2366-F8AE-4461-99B2-5962ABBC798E}" destId="{2DC968ED-6CAB-4EE7-87C9-105F8765DB06}" srcOrd="0" destOrd="0" presId="urn:microsoft.com/office/officeart/2005/8/layout/bProcess3"/>
    <dgm:cxn modelId="{A985DB06-EA88-41F6-B398-07AEA0EACB58}" type="presParOf" srcId="{532EBDFC-4533-4F7D-9687-0178F10968F3}" destId="{BBEA6F7A-DAB1-4AC1-B829-80681F3B19F5}" srcOrd="6" destOrd="0" presId="urn:microsoft.com/office/officeart/2005/8/layout/bProcess3"/>
    <dgm:cxn modelId="{D4A798AF-12AF-4C10-80AA-4FC5D8564922}" type="presParOf" srcId="{532EBDFC-4533-4F7D-9687-0178F10968F3}" destId="{D83FC0FD-C30E-47FD-B224-EEFE0690409D}" srcOrd="7" destOrd="0" presId="urn:microsoft.com/office/officeart/2005/8/layout/bProcess3"/>
    <dgm:cxn modelId="{98CD33F1-6AB8-4795-9ACB-81FFF4048B09}" type="presParOf" srcId="{D83FC0FD-C30E-47FD-B224-EEFE0690409D}" destId="{7A401DF6-4B93-403D-9F1B-683F8BB013AB}" srcOrd="0" destOrd="0" presId="urn:microsoft.com/office/officeart/2005/8/layout/bProcess3"/>
    <dgm:cxn modelId="{B9C59756-7315-4322-8873-84FF6D237F2D}" type="presParOf" srcId="{532EBDFC-4533-4F7D-9687-0178F10968F3}" destId="{E0032F52-7C53-431C-B6E8-7CD6668EBE60}" srcOrd="8" destOrd="0" presId="urn:microsoft.com/office/officeart/2005/8/layout/bProcess3"/>
    <dgm:cxn modelId="{F9EF7728-5E1C-4B67-A441-7C8C67AA914E}" type="presParOf" srcId="{532EBDFC-4533-4F7D-9687-0178F10968F3}" destId="{55AE2ADC-7AC1-4C7A-97F0-578CEB96C95C}" srcOrd="9" destOrd="0" presId="urn:microsoft.com/office/officeart/2005/8/layout/bProcess3"/>
    <dgm:cxn modelId="{630AC442-0AE2-4814-AE0C-DF1F62B3B003}" type="presParOf" srcId="{55AE2ADC-7AC1-4C7A-97F0-578CEB96C95C}" destId="{9BD03DD9-1218-4A95-9D29-671ED3DF7260}" srcOrd="0" destOrd="0" presId="urn:microsoft.com/office/officeart/2005/8/layout/bProcess3"/>
    <dgm:cxn modelId="{444E4310-16D5-4EF0-B6C1-50295D93F730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700" smtClean="0">
              <a:solidFill>
                <a:schemeClr val="bg1"/>
              </a:solidFill>
            </a:rPr>
            <a:t>Display Student Images and current Roll Calls in System</a:t>
          </a:r>
          <a:endParaRPr lang="en-US" sz="1700">
            <a:solidFill>
              <a:schemeClr val="bg1"/>
            </a:solidFill>
          </a:endParaRPr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700" b="1" smtClean="0"/>
            <a:t>Check Attendance by Taking Picture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0" smtClean="0"/>
            <a:t>Check Attendance Manually</a:t>
          </a:r>
        </a:p>
        <a:p>
          <a:r>
            <a:rPr lang="en-US" sz="1700" b="0" smtClean="0"/>
            <a:t>(Web &amp; Mobile)</a:t>
          </a:r>
          <a:endParaRPr lang="en-US" sz="1700" b="0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0" smtClean="0"/>
            <a:t>Check Attendance Offline &amp; Sync Data Online</a:t>
          </a:r>
          <a:endParaRPr lang="en-US" sz="1700" b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0" smtClean="0"/>
            <a:t>Export Excel </a:t>
          </a:r>
          <a:r>
            <a:rPr lang="en-US" sz="1700" b="0" smtClean="0"/>
            <a:t>Report</a:t>
          </a:r>
          <a:endParaRPr lang="en-US" sz="1700" b="0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7C5AB3-E76F-4826-82AB-DCD8ECC252F6}" type="presOf" srcId="{E29D542B-03E9-4D1D-BC65-0079C85BF2FB}" destId="{A15A32FA-CB14-4475-A82D-E1C91F0916A6}" srcOrd="0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A011C09C-4184-40FC-A8F4-5FF26E479598}" type="presOf" srcId="{D5431DEE-502F-4BC9-A785-CB0CAE603410}" destId="{2FCD22A6-3CE8-4818-83A0-8E649A77CC9E}" srcOrd="0" destOrd="0" presId="urn:microsoft.com/office/officeart/2005/8/layout/bProcess3"/>
    <dgm:cxn modelId="{6B76D817-628B-4AB0-9D4C-CB178A956204}" type="presOf" srcId="{0ED1EF95-7C3B-4583-9F00-97AA5D99BBC2}" destId="{B4AC2366-F8AE-4461-99B2-5962ABBC798E}" srcOrd="0" destOrd="0" presId="urn:microsoft.com/office/officeart/2005/8/layout/bProcess3"/>
    <dgm:cxn modelId="{3A5F189D-D260-4C24-AE62-763163452BE8}" type="presOf" srcId="{04B228ED-2CF1-400C-A594-85D2A885ADDE}" destId="{BBEA6F7A-DAB1-4AC1-B829-80681F3B19F5}" srcOrd="0" destOrd="0" presId="urn:microsoft.com/office/officeart/2005/8/layout/bProcess3"/>
    <dgm:cxn modelId="{60309DB9-D4AC-4FD4-AEAB-C9D6C5DAFD47}" type="presOf" srcId="{F3CEE3A7-B22A-4DE8-AFDF-EC9CA6476C85}" destId="{532EBDFC-4533-4F7D-9687-0178F10968F3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FE194854-A237-4FC8-B5C1-33D9F5FE1392}" type="presOf" srcId="{399C9020-CBB4-4B3E-A662-407C29FE4C6F}" destId="{1C2F4610-73CB-4146-AA09-F130EF591D97}" srcOrd="0" destOrd="0" presId="urn:microsoft.com/office/officeart/2005/8/layout/bProcess3"/>
    <dgm:cxn modelId="{27531E1D-F131-49DF-B863-65225F4FFD30}" type="presOf" srcId="{8B4AC0F4-5B0B-4301-98E6-B937CC840CCB}" destId="{A73D0C14-9536-411A-9557-F19F00961887}" srcOrd="1" destOrd="0" presId="urn:microsoft.com/office/officeart/2005/8/layout/bProcess3"/>
    <dgm:cxn modelId="{A61C5704-7043-49F5-A593-54B7179211F3}" type="presOf" srcId="{C7C6BD95-1EFE-46AF-B55A-5FA28F6E1BDD}" destId="{55AE2ADC-7AC1-4C7A-97F0-578CEB96C95C}" srcOrd="0" destOrd="0" presId="urn:microsoft.com/office/officeart/2005/8/layout/bProcess3"/>
    <dgm:cxn modelId="{D6AD9A73-0D6E-453B-ABEF-BB4CB262985F}" type="presOf" srcId="{DF143685-3892-40D4-AE31-888939203E09}" destId="{AEE18763-321A-443A-BCE8-53AC9B956DD8}" srcOrd="0" destOrd="0" presId="urn:microsoft.com/office/officeart/2005/8/layout/bProcess3"/>
    <dgm:cxn modelId="{6F64598D-EC5F-439A-A6F5-6FBA9B452AD5}" type="presOf" srcId="{BD91B554-2C6F-4842-AF52-F4F605BB9F70}" destId="{D83FC0FD-C30E-47FD-B224-EEFE0690409D}" srcOrd="0" destOrd="0" presId="urn:microsoft.com/office/officeart/2005/8/layout/bProcess3"/>
    <dgm:cxn modelId="{76523A79-B34F-4C65-9E9F-4D06551AB9CD}" type="presOf" srcId="{7E3D8AA3-8272-4321-8996-69A662AB2A0E}" destId="{E9DDE5A0-A196-4E0F-B81D-23F2805C66C8}" srcOrd="0" destOrd="0" presId="urn:microsoft.com/office/officeart/2005/8/layout/bProcess3"/>
    <dgm:cxn modelId="{EE456031-7D42-456A-9C7A-3237EEDC3EA0}" type="presOf" srcId="{BD91B554-2C6F-4842-AF52-F4F605BB9F70}" destId="{7A401DF6-4B93-403D-9F1B-683F8BB013AB}" srcOrd="1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12D6BE06-4A94-4EBC-B279-CE6C406B00FA}" type="presOf" srcId="{E5637F59-AE26-464D-86FA-A27063F11924}" destId="{E0032F52-7C53-431C-B6E8-7CD6668EBE60}" srcOrd="0" destOrd="0" presId="urn:microsoft.com/office/officeart/2005/8/layout/bProcess3"/>
    <dgm:cxn modelId="{7D2D7CF6-8FCE-4A7D-AF71-9235962E3722}" type="presOf" srcId="{C7C6BD95-1EFE-46AF-B55A-5FA28F6E1BDD}" destId="{9BD03DD9-1218-4A95-9D29-671ED3DF7260}" srcOrd="1" destOrd="0" presId="urn:microsoft.com/office/officeart/2005/8/layout/bProcess3"/>
    <dgm:cxn modelId="{981734C0-C656-4245-B8EC-2E41A84A9E65}" type="presOf" srcId="{7E3D8AA3-8272-4321-8996-69A662AB2A0E}" destId="{FB071BF3-6C40-4DC5-BBC2-6A24D19903DB}" srcOrd="1" destOrd="0" presId="urn:microsoft.com/office/officeart/2005/8/layout/bProcess3"/>
    <dgm:cxn modelId="{8801C5BB-79E0-4E91-B078-C1F44890AA88}" type="presOf" srcId="{8B4AC0F4-5B0B-4301-98E6-B937CC840CCB}" destId="{ECC16EF8-2A90-41DA-BC7C-475538FDA41A}" srcOrd="0" destOrd="0" presId="urn:microsoft.com/office/officeart/2005/8/layout/bProcess3"/>
    <dgm:cxn modelId="{4FBC9153-F869-4915-A5BD-E1F21DAC6C18}" type="presOf" srcId="{0ED1EF95-7C3B-4583-9F00-97AA5D99BBC2}" destId="{2DC968ED-6CAB-4EE7-87C9-105F8765DB06}" srcOrd="1" destOrd="0" presId="urn:microsoft.com/office/officeart/2005/8/layout/bProcess3"/>
    <dgm:cxn modelId="{729302FD-BFA9-4811-9E5A-40E7E02E5468}" type="presParOf" srcId="{532EBDFC-4533-4F7D-9687-0178F10968F3}" destId="{AEE18763-321A-443A-BCE8-53AC9B956DD8}" srcOrd="0" destOrd="0" presId="urn:microsoft.com/office/officeart/2005/8/layout/bProcess3"/>
    <dgm:cxn modelId="{40AC90E7-D610-4FB7-B3EF-F0596E3528BB}" type="presParOf" srcId="{532EBDFC-4533-4F7D-9687-0178F10968F3}" destId="{ECC16EF8-2A90-41DA-BC7C-475538FDA41A}" srcOrd="1" destOrd="0" presId="urn:microsoft.com/office/officeart/2005/8/layout/bProcess3"/>
    <dgm:cxn modelId="{C7137A80-7066-463E-9551-95DCADFD5A59}" type="presParOf" srcId="{ECC16EF8-2A90-41DA-BC7C-475538FDA41A}" destId="{A73D0C14-9536-411A-9557-F19F00961887}" srcOrd="0" destOrd="0" presId="urn:microsoft.com/office/officeart/2005/8/layout/bProcess3"/>
    <dgm:cxn modelId="{360E9A17-FF26-4CF0-B19D-855E8D32E9CD}" type="presParOf" srcId="{532EBDFC-4533-4F7D-9687-0178F10968F3}" destId="{A15A32FA-CB14-4475-A82D-E1C91F0916A6}" srcOrd="2" destOrd="0" presId="urn:microsoft.com/office/officeart/2005/8/layout/bProcess3"/>
    <dgm:cxn modelId="{23DFCBCB-0D64-49F6-BACC-FFE6FB4E775C}" type="presParOf" srcId="{532EBDFC-4533-4F7D-9687-0178F10968F3}" destId="{E9DDE5A0-A196-4E0F-B81D-23F2805C66C8}" srcOrd="3" destOrd="0" presId="urn:microsoft.com/office/officeart/2005/8/layout/bProcess3"/>
    <dgm:cxn modelId="{71D0351E-FE7F-44EC-991E-4799A667B032}" type="presParOf" srcId="{E9DDE5A0-A196-4E0F-B81D-23F2805C66C8}" destId="{FB071BF3-6C40-4DC5-BBC2-6A24D19903DB}" srcOrd="0" destOrd="0" presId="urn:microsoft.com/office/officeart/2005/8/layout/bProcess3"/>
    <dgm:cxn modelId="{8E750A99-34A7-4F69-AEA1-A70F00261D49}" type="presParOf" srcId="{532EBDFC-4533-4F7D-9687-0178F10968F3}" destId="{1C2F4610-73CB-4146-AA09-F130EF591D97}" srcOrd="4" destOrd="0" presId="urn:microsoft.com/office/officeart/2005/8/layout/bProcess3"/>
    <dgm:cxn modelId="{8D8D10ED-C784-49EB-AB51-C80617B7F355}" type="presParOf" srcId="{532EBDFC-4533-4F7D-9687-0178F10968F3}" destId="{B4AC2366-F8AE-4461-99B2-5962ABBC798E}" srcOrd="5" destOrd="0" presId="urn:microsoft.com/office/officeart/2005/8/layout/bProcess3"/>
    <dgm:cxn modelId="{17156E74-2CE5-4218-8399-1C4B869541C6}" type="presParOf" srcId="{B4AC2366-F8AE-4461-99B2-5962ABBC798E}" destId="{2DC968ED-6CAB-4EE7-87C9-105F8765DB06}" srcOrd="0" destOrd="0" presId="urn:microsoft.com/office/officeart/2005/8/layout/bProcess3"/>
    <dgm:cxn modelId="{5402AAE8-883D-41EF-925D-C83AE466F80A}" type="presParOf" srcId="{532EBDFC-4533-4F7D-9687-0178F10968F3}" destId="{BBEA6F7A-DAB1-4AC1-B829-80681F3B19F5}" srcOrd="6" destOrd="0" presId="urn:microsoft.com/office/officeart/2005/8/layout/bProcess3"/>
    <dgm:cxn modelId="{4AD15519-2312-4ECF-8128-31CFE8D9EE64}" type="presParOf" srcId="{532EBDFC-4533-4F7D-9687-0178F10968F3}" destId="{D83FC0FD-C30E-47FD-B224-EEFE0690409D}" srcOrd="7" destOrd="0" presId="urn:microsoft.com/office/officeart/2005/8/layout/bProcess3"/>
    <dgm:cxn modelId="{C0C4C555-63CC-4830-970B-73A50369D794}" type="presParOf" srcId="{D83FC0FD-C30E-47FD-B224-EEFE0690409D}" destId="{7A401DF6-4B93-403D-9F1B-683F8BB013AB}" srcOrd="0" destOrd="0" presId="urn:microsoft.com/office/officeart/2005/8/layout/bProcess3"/>
    <dgm:cxn modelId="{7366BAD4-3ED5-4582-8A70-0A97B0941C5B}" type="presParOf" srcId="{532EBDFC-4533-4F7D-9687-0178F10968F3}" destId="{E0032F52-7C53-431C-B6E8-7CD6668EBE60}" srcOrd="8" destOrd="0" presId="urn:microsoft.com/office/officeart/2005/8/layout/bProcess3"/>
    <dgm:cxn modelId="{FAEE05F8-5B89-4116-B272-CAECD175C8F6}" type="presParOf" srcId="{532EBDFC-4533-4F7D-9687-0178F10968F3}" destId="{55AE2ADC-7AC1-4C7A-97F0-578CEB96C95C}" srcOrd="9" destOrd="0" presId="urn:microsoft.com/office/officeart/2005/8/layout/bProcess3"/>
    <dgm:cxn modelId="{67DBA339-2D4D-47FB-B0F5-CB730E3D38F0}" type="presParOf" srcId="{55AE2ADC-7AC1-4C7A-97F0-578CEB96C95C}" destId="{9BD03DD9-1218-4A95-9D29-671ED3DF7260}" srcOrd="0" destOrd="0" presId="urn:microsoft.com/office/officeart/2005/8/layout/bProcess3"/>
    <dgm:cxn modelId="{B641FD54-1B94-46E2-BB8A-0E59FE9A47C9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2B9A-D2E3-40F2-934C-7F7F053DB490}">
      <dsp:nvSpPr>
        <dsp:cNvPr id="0" name=""/>
        <dsp:cNvSpPr/>
      </dsp:nvSpPr>
      <dsp:spPr>
        <a:xfrm>
          <a:off x="0" y="37185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4648B-3750-4703-85BB-3ECDE8484F89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Supervisor: Kiều Trọng Khánh</a:t>
          </a:r>
          <a:endParaRPr lang="en-US" sz="1900" b="1" kern="1200"/>
        </a:p>
      </dsp:txBody>
      <dsp:txXfrm>
        <a:off x="438860" y="118798"/>
        <a:ext cx="5705960" cy="506120"/>
      </dsp:txXfrm>
    </dsp:sp>
    <dsp:sp modelId="{3E28967F-A1B4-4C4F-A7BC-30C2B9E9DD6A}">
      <dsp:nvSpPr>
        <dsp:cNvPr id="0" name=""/>
        <dsp:cNvSpPr/>
      </dsp:nvSpPr>
      <dsp:spPr>
        <a:xfrm>
          <a:off x="0" y="123369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AAE80-87A0-4481-B76A-B3FA8C2DEA04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Phạm Huy Hoàng</a:t>
          </a:r>
          <a:endParaRPr lang="en-US" sz="1900" kern="1200"/>
        </a:p>
      </dsp:txBody>
      <dsp:txXfrm>
        <a:off x="438860" y="980638"/>
        <a:ext cx="5705960" cy="506120"/>
      </dsp:txXfrm>
    </dsp:sp>
    <dsp:sp modelId="{32D44128-AC51-4C51-9D62-2525C24B8510}">
      <dsp:nvSpPr>
        <dsp:cNvPr id="0" name=""/>
        <dsp:cNvSpPr/>
      </dsp:nvSpPr>
      <dsp:spPr>
        <a:xfrm>
          <a:off x="0" y="209553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073B3-3CC1-41A8-8DED-B3AC55F40F7A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Thanh Bình</a:t>
          </a:r>
          <a:endParaRPr lang="en-US" sz="1900" kern="1200"/>
        </a:p>
      </dsp:txBody>
      <dsp:txXfrm>
        <a:off x="438860" y="1842478"/>
        <a:ext cx="5705960" cy="506120"/>
      </dsp:txXfrm>
    </dsp:sp>
    <dsp:sp modelId="{AE5E39C0-11A5-4D0C-90C9-E1D0EC1AFBFC}">
      <dsp:nvSpPr>
        <dsp:cNvPr id="0" name=""/>
        <dsp:cNvSpPr/>
      </dsp:nvSpPr>
      <dsp:spPr>
        <a:xfrm>
          <a:off x="0" y="295737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A201-D459-4E75-A9F5-AA59A189D476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Quốc Huy</a:t>
          </a:r>
          <a:endParaRPr lang="en-US" sz="1900" kern="1200"/>
        </a:p>
      </dsp:txBody>
      <dsp:txXfrm>
        <a:off x="438860" y="2704318"/>
        <a:ext cx="5705960" cy="506120"/>
      </dsp:txXfrm>
    </dsp:sp>
    <dsp:sp modelId="{77139A21-4829-4D4C-8037-99F79E2501B5}">
      <dsp:nvSpPr>
        <dsp:cNvPr id="0" name=""/>
        <dsp:cNvSpPr/>
      </dsp:nvSpPr>
      <dsp:spPr>
        <a:xfrm>
          <a:off x="0" y="381921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CC67-E87A-4A8E-9E1B-2CC7A049D433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Đỗ Minh </a:t>
          </a:r>
          <a:r>
            <a:rPr lang="en-US" sz="1900" kern="1200" smtClean="0"/>
            <a:t>Đạt (drop out)</a:t>
          </a:r>
          <a:endParaRPr lang="en-US" sz="1900" kern="1200"/>
        </a:p>
      </dsp:txBody>
      <dsp:txXfrm>
        <a:off x="438860" y="3566158"/>
        <a:ext cx="5705960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by Taking Picture</a:t>
          </a:r>
          <a:endParaRPr lang="en-US" sz="1700" b="0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(Web &amp; Mobile)</a:t>
          </a:r>
          <a:endParaRPr lang="en-US" sz="1700" b="1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Offline &amp; Sync Data Online</a:t>
          </a:r>
          <a:endParaRPr lang="en-US" sz="1700" b="1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Export Excel </a:t>
          </a:r>
          <a:r>
            <a:rPr lang="en-US" sz="1700" b="0" kern="1200" smtClean="0"/>
            <a:t>Report</a:t>
          </a:r>
          <a:endParaRPr lang="en-US" sz="1700" b="0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by Taking Picture</a:t>
          </a:r>
          <a:endParaRPr lang="en-US" sz="1700" b="0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(Web &amp; Mobile)</a:t>
          </a:r>
          <a:endParaRPr lang="en-US" sz="1700" b="0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Offline &amp; Sync Data Online</a:t>
          </a:r>
          <a:endParaRPr lang="en-US" sz="1700" b="0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Export Excel </a:t>
          </a:r>
          <a:r>
            <a:rPr lang="en-US" sz="1700" b="1" kern="1200" smtClean="0"/>
            <a:t>Report</a:t>
          </a:r>
          <a:endParaRPr lang="en-US" sz="1700" b="1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by Taking Picture</a:t>
          </a:r>
          <a:endParaRPr lang="en-US" sz="1700" b="0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(Web &amp; Mobile)</a:t>
          </a:r>
          <a:endParaRPr lang="en-US" sz="1700" b="0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Offline &amp; Sync Data Online</a:t>
          </a:r>
          <a:endParaRPr lang="en-US" sz="1700" b="0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Export Excel </a:t>
          </a:r>
          <a:r>
            <a:rPr lang="en-US" sz="1700" b="0" kern="1200" smtClean="0"/>
            <a:t>Report</a:t>
          </a:r>
          <a:endParaRPr lang="en-US" sz="1700" b="0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Manage Study Session. </a:t>
          </a:r>
          <a:endParaRPr lang="en-US" sz="1700" b="1" kern="120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Sync </a:t>
          </a:r>
          <a:r>
            <a:rPr lang="en-US" sz="1700" b="1" kern="1200" smtClean="0"/>
            <a:t>Calendar to Google Calendar</a:t>
          </a:r>
          <a:endParaRPr lang="en-US" sz="1700" b="1" kern="1200"/>
        </a:p>
      </dsp:txBody>
      <dsp:txXfrm>
        <a:off x="5848440" y="2467826"/>
        <a:ext cx="2374850" cy="142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A9B1-0AC3-48E8-877C-00DB9D60C346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07E4-EC32-41EC-A5DA-D9A6D73CB23B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Scenario Problem</a:t>
          </a:r>
          <a:endParaRPr lang="en-US" sz="2000" kern="1200"/>
        </a:p>
      </dsp:txBody>
      <dsp:txXfrm>
        <a:off x="307919" y="199543"/>
        <a:ext cx="7863082" cy="398912"/>
      </dsp:txXfrm>
    </dsp:sp>
    <dsp:sp modelId="{DD0F1E92-AD61-46CA-BE2F-7FA8DB5FF35B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1101C-4F3B-4D81-A6A4-B1ED8ED15D66}">
      <dsp:nvSpPr>
        <dsp:cNvPr id="0" name=""/>
        <dsp:cNvSpPr/>
      </dsp:nvSpPr>
      <dsp:spPr>
        <a:xfrm>
          <a:off x="609605" y="808036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Advantages &amp; Disadvantages of current scenario</a:t>
          </a:r>
          <a:endParaRPr lang="en-US" sz="2000" kern="1200"/>
        </a:p>
      </dsp:txBody>
      <dsp:txXfrm>
        <a:off x="609605" y="808036"/>
        <a:ext cx="7501831" cy="398912"/>
      </dsp:txXfrm>
    </dsp:sp>
    <dsp:sp modelId="{F41120A0-0BC8-4096-90B9-06F52DADF1C8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4BC77-9A19-4D88-A762-B56341A315C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Propose our solution</a:t>
          </a:r>
          <a:endParaRPr lang="en-US" sz="2000" kern="1200"/>
        </a:p>
      </dsp:txBody>
      <dsp:txXfrm>
        <a:off x="867133" y="1396543"/>
        <a:ext cx="7303867" cy="398912"/>
      </dsp:txXfrm>
    </dsp:sp>
    <dsp:sp modelId="{2BF42CCF-7724-4D35-8F3A-E7889591B024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1C1A-20DF-4F39-98EB-E31EFB2A11F7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Demostration</a:t>
          </a:r>
          <a:endParaRPr lang="en-US" sz="2000" kern="1200"/>
        </a:p>
      </dsp:txBody>
      <dsp:txXfrm>
        <a:off x="930341" y="1995262"/>
        <a:ext cx="7240659" cy="398912"/>
      </dsp:txXfrm>
    </dsp:sp>
    <dsp:sp modelId="{EBFEC3DA-91EF-41D3-994E-0DAE919E23C3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B5F63-ADF9-4E23-A786-7D9F5E24D673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Techology and development evironment</a:t>
          </a:r>
          <a:endParaRPr lang="en-US" sz="2000" kern="1200"/>
        </a:p>
      </dsp:txBody>
      <dsp:txXfrm>
        <a:off x="867133" y="2593981"/>
        <a:ext cx="7303867" cy="398912"/>
      </dsp:txXfrm>
    </dsp:sp>
    <dsp:sp modelId="{44AAA3CC-FF10-4A2C-9149-2C15CB20A65E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8FD99-AAEB-49A9-ADCA-9FE4C1D1EA74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Advantages</a:t>
          </a:r>
          <a:endParaRPr lang="en-US" sz="2000" kern="1200"/>
        </a:p>
      </dsp:txBody>
      <dsp:txXfrm>
        <a:off x="669169" y="3192261"/>
        <a:ext cx="7501831" cy="398912"/>
      </dsp:txXfrm>
    </dsp:sp>
    <dsp:sp modelId="{F0F58FB8-9AF6-4A65-A525-D715BF844D20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21B09-19A1-4273-93A1-7017265CFFEA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Disadvantage &amp; Future Plan</a:t>
          </a:r>
          <a:endParaRPr lang="en-US" sz="2000" kern="1200"/>
        </a:p>
      </dsp:txBody>
      <dsp:txXfrm>
        <a:off x="307919" y="3790981"/>
        <a:ext cx="7863082" cy="398912"/>
      </dsp:txXfrm>
    </dsp:sp>
    <dsp:sp modelId="{2F8E62EC-8DFB-4271-B77D-F9171B1EB54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0" y="914398"/>
          <a:ext cx="1922621" cy="18707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2746472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Easy </a:t>
          </a:r>
          <a:r>
            <a:rPr lang="en-US" sz="2000" kern="1200" smtClean="0"/>
            <a:t>to setup.</a:t>
          </a:r>
          <a:endParaRPr lang="en-US" sz="2000" kern="1200"/>
        </a:p>
      </dsp:txBody>
      <dsp:txXfrm>
        <a:off x="1301" y="2746472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990603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2743200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Training Time.</a:t>
          </a:r>
          <a:endParaRPr lang="en-US" sz="2000" kern="1200"/>
        </a:p>
      </dsp:txBody>
      <dsp:txXfrm>
        <a:off x="2057394" y="2743200"/>
        <a:ext cx="1922621" cy="713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Paper Document</a:t>
          </a:r>
          <a:endParaRPr lang="en-US" sz="20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Ineffective manual work</a:t>
          </a:r>
          <a:endParaRPr lang="en-US" sz="20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Report Support</a:t>
          </a:r>
          <a:endParaRPr lang="en-US" sz="2000" kern="1200"/>
        </a:p>
      </dsp:txBody>
      <dsp:txXfrm>
        <a:off x="1059199" y="3649431"/>
        <a:ext cx="1923376" cy="713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168694" y="247918"/>
          <a:ext cx="1583913" cy="154119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1679228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Less Manual Work</a:t>
          </a:r>
          <a:endParaRPr lang="en-US" sz="2000" kern="1200"/>
        </a:p>
      </dsp:txBody>
      <dsp:txXfrm>
        <a:off x="1301" y="1679228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158224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1837823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Fast &amp; Convinient</a:t>
          </a:r>
          <a:endParaRPr lang="en-US" sz="2000" kern="1200"/>
        </a:p>
      </dsp:txBody>
      <dsp:txXfrm>
        <a:off x="2057394" y="1837823"/>
        <a:ext cx="1922621" cy="713292"/>
      </dsp:txXfrm>
    </dsp:sp>
    <dsp:sp modelId="{4E8E29EA-BB3F-4F0E-979B-04E911A97A93}">
      <dsp:nvSpPr>
        <dsp:cNvPr id="0" name=""/>
        <dsp:cNvSpPr/>
      </dsp:nvSpPr>
      <dsp:spPr>
        <a:xfrm>
          <a:off x="1058783" y="2576160"/>
          <a:ext cx="1922621" cy="13246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E497A3-C6A3-4ABE-AD82-B1A0814336DB}">
      <dsp:nvSpPr>
        <dsp:cNvPr id="0" name=""/>
        <dsp:cNvSpPr/>
      </dsp:nvSpPr>
      <dsp:spPr>
        <a:xfrm>
          <a:off x="838796" y="3839725"/>
          <a:ext cx="2362594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Support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Statics &amp; Report</a:t>
          </a:r>
          <a:endParaRPr lang="en-US" sz="2000" kern="1200"/>
        </a:p>
      </dsp:txBody>
      <dsp:txXfrm>
        <a:off x="838796" y="3839725"/>
        <a:ext cx="2362594" cy="713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26CD6-5590-415A-8218-7FB650081573}">
      <dsp:nvSpPr>
        <dsp:cNvPr id="0" name=""/>
        <dsp:cNvSpPr/>
      </dsp:nvSpPr>
      <dsp:spPr>
        <a:xfrm>
          <a:off x="1294783" y="1223"/>
          <a:ext cx="1452207" cy="135976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1014813" y="1374291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Hard to Setup</a:t>
          </a:r>
          <a:endParaRPr lang="en-US" sz="1800" kern="1200"/>
        </a:p>
      </dsp:txBody>
      <dsp:txXfrm>
        <a:off x="1014813" y="1374291"/>
        <a:ext cx="2012147" cy="746506"/>
      </dsp:txXfrm>
    </dsp:sp>
    <dsp:sp modelId="{49E66836-15C5-4DBD-A024-BB95F0FB4237}">
      <dsp:nvSpPr>
        <dsp:cNvPr id="0" name=""/>
        <dsp:cNvSpPr/>
      </dsp:nvSpPr>
      <dsp:spPr>
        <a:xfrm>
          <a:off x="1014813" y="2322012"/>
          <a:ext cx="2012147" cy="138636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14813" y="3708382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Not work when network unavailable</a:t>
          </a:r>
          <a:endParaRPr lang="en-US" sz="1800" kern="1200"/>
        </a:p>
      </dsp:txBody>
      <dsp:txXfrm>
        <a:off x="1014813" y="3708382"/>
        <a:ext cx="2012147" cy="7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FC975-E460-4C87-B9F0-D39E33652F68}">
      <dsp:nvSpPr>
        <dsp:cNvPr id="0" name=""/>
        <dsp:cNvSpPr/>
      </dsp:nvSpPr>
      <dsp:spPr>
        <a:xfrm>
          <a:off x="4195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9E11BF-2772-4C02-804D-147A17FE4410}">
      <dsp:nvSpPr>
        <dsp:cNvPr id="0" name=""/>
        <dsp:cNvSpPr/>
      </dsp:nvSpPr>
      <dsp:spPr>
        <a:xfrm>
          <a:off x="4195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Check Attendance</a:t>
          </a:r>
        </a:p>
      </dsp:txBody>
      <dsp:txXfrm>
        <a:off x="4195" y="186297"/>
        <a:ext cx="1866725" cy="272356"/>
      </dsp:txXfrm>
    </dsp:sp>
    <dsp:sp modelId="{5301A875-0C80-4E9C-BC89-78ED7999657B}">
      <dsp:nvSpPr>
        <dsp:cNvPr id="0" name=""/>
        <dsp:cNvSpPr/>
      </dsp:nvSpPr>
      <dsp:spPr>
        <a:xfrm>
          <a:off x="2863140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16A9B-1CBA-4975-9BCC-C9FE4F933606}">
      <dsp:nvSpPr>
        <dsp:cNvPr id="0" name=""/>
        <dsp:cNvSpPr/>
      </dsp:nvSpPr>
      <dsp:spPr>
        <a:xfrm>
          <a:off x="2863140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Face Recognition</a:t>
          </a:r>
          <a:endParaRPr lang="en-US" sz="1400" kern="1200"/>
        </a:p>
      </dsp:txBody>
      <dsp:txXfrm>
        <a:off x="2863140" y="186297"/>
        <a:ext cx="1866725" cy="272356"/>
      </dsp:txXfrm>
    </dsp:sp>
    <dsp:sp modelId="{F4D8AAA2-CB46-47F9-A5AF-76286857F1A3}">
      <dsp:nvSpPr>
        <dsp:cNvPr id="0" name=""/>
        <dsp:cNvSpPr/>
      </dsp:nvSpPr>
      <dsp:spPr>
        <a:xfrm>
          <a:off x="5722084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F7CE15-F744-422C-94D8-B5D329D57366}">
      <dsp:nvSpPr>
        <dsp:cNvPr id="0" name=""/>
        <dsp:cNvSpPr/>
      </dsp:nvSpPr>
      <dsp:spPr>
        <a:xfrm>
          <a:off x="5722084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Export Excel Report</a:t>
          </a:r>
          <a:endParaRPr lang="en-US" sz="1400" kern="1200"/>
        </a:p>
      </dsp:txBody>
      <dsp:txXfrm>
        <a:off x="5722084" y="186297"/>
        <a:ext cx="1866725" cy="272356"/>
      </dsp:txXfrm>
    </dsp:sp>
    <dsp:sp modelId="{270D6350-6A24-4121-919B-05A18501008F}">
      <dsp:nvSpPr>
        <dsp:cNvPr id="0" name=""/>
        <dsp:cNvSpPr/>
      </dsp:nvSpPr>
      <dsp:spPr>
        <a:xfrm>
          <a:off x="4195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D04514-2B3E-4ABB-81DA-54544BE0E781}">
      <dsp:nvSpPr>
        <dsp:cNvPr id="0" name=""/>
        <dsp:cNvSpPr/>
      </dsp:nvSpPr>
      <dsp:spPr>
        <a:xfrm>
          <a:off x="4195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Mobile Application</a:t>
          </a:r>
          <a:endParaRPr lang="en-US" sz="1400" kern="1200"/>
        </a:p>
      </dsp:txBody>
      <dsp:txXfrm>
        <a:off x="4195" y="2319884"/>
        <a:ext cx="1866725" cy="272356"/>
      </dsp:txXfrm>
    </dsp:sp>
    <dsp:sp modelId="{9F42D732-8A71-4CA9-BCF9-51D822DFAEA5}">
      <dsp:nvSpPr>
        <dsp:cNvPr id="0" name=""/>
        <dsp:cNvSpPr/>
      </dsp:nvSpPr>
      <dsp:spPr>
        <a:xfrm>
          <a:off x="2863140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96D69-89D9-4305-BB73-F4D05A6B5902}">
      <dsp:nvSpPr>
        <dsp:cNvPr id="0" name=""/>
        <dsp:cNvSpPr/>
      </dsp:nvSpPr>
      <dsp:spPr>
        <a:xfrm>
          <a:off x="2863140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Google Calendar Sync</a:t>
          </a:r>
          <a:endParaRPr lang="en-US" sz="1400" kern="1200"/>
        </a:p>
      </dsp:txBody>
      <dsp:txXfrm>
        <a:off x="2863140" y="2319884"/>
        <a:ext cx="1866725" cy="272356"/>
      </dsp:txXfrm>
    </dsp:sp>
    <dsp:sp modelId="{62A011AB-7AA5-4020-AA0E-36B9CF6570CF}">
      <dsp:nvSpPr>
        <dsp:cNvPr id="0" name=""/>
        <dsp:cNvSpPr/>
      </dsp:nvSpPr>
      <dsp:spPr>
        <a:xfrm>
          <a:off x="5722084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F6AE39-1FDE-4B25-B7CE-3AE708C78F89}">
      <dsp:nvSpPr>
        <dsp:cNvPr id="0" name=""/>
        <dsp:cNvSpPr/>
      </dsp:nvSpPr>
      <dsp:spPr>
        <a:xfrm>
          <a:off x="5722084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Offline Data Sync</a:t>
          </a:r>
          <a:endParaRPr lang="en-US" sz="1400" kern="1200"/>
        </a:p>
      </dsp:txBody>
      <dsp:txXfrm>
        <a:off x="5722084" y="2319884"/>
        <a:ext cx="1866725" cy="272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rgbClr val="92D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b="1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by Taking Picture</a:t>
          </a:r>
          <a:endParaRPr lang="en-US" sz="1700" b="0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(Web &amp; Mobile)</a:t>
          </a:r>
          <a:endParaRPr lang="en-US" sz="1700" b="0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Offline &amp; Sync Data Online</a:t>
          </a:r>
          <a:endParaRPr lang="en-US" sz="1700" b="0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Export Excel </a:t>
          </a:r>
          <a:r>
            <a:rPr lang="en-US" sz="1700" b="0" kern="1200" smtClean="0"/>
            <a:t>Report</a:t>
          </a:r>
          <a:endParaRPr lang="en-US" sz="1700" b="0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tx2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Display Student Images and current Roll Calls in System</a:t>
          </a:r>
          <a:endParaRPr lang="en-US" sz="1700" kern="1200">
            <a:solidFill>
              <a:schemeClr val="bg1"/>
            </a:solidFill>
          </a:endParaRPr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by Taking Picture</a:t>
          </a:r>
          <a:endParaRPr lang="en-US" sz="1700" b="1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(Web &amp; Mobile)</a:t>
          </a:r>
          <a:endParaRPr lang="en-US" sz="1700" b="0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Check Attendance Offline &amp; Sync Data Online</a:t>
          </a:r>
          <a:endParaRPr lang="en-US" sz="1700" b="0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Export Excel </a:t>
          </a:r>
          <a:r>
            <a:rPr lang="en-US" sz="1700" b="0" kern="1200" smtClean="0"/>
            <a:t>Report</a:t>
          </a:r>
          <a:endParaRPr lang="en-US" sz="1700" b="0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FAFD1CF1-3B18-4A3D-B3F3-55B2F6991BD0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AB9E6ACB-7B4D-4D52-B3CB-A9892606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44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838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7B4FF82A-4434-4332-ABAD-1AE8E1F4866F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21" rIns="99041" bIns="495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1" tIns="49521" rIns="99041" bIns="495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838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08FDEF98-B197-4272-AE8A-CABE1B9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7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363-AFC2-48DF-AA65-469D8094A93F}" type="datetime1">
              <a:rPr lang="en-US" smtClean="0"/>
              <a:t>12/12/2013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DE2B-3710-4731-A4B6-0FC350F4C676}" type="datetime1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9845-7F8E-45BA-A3A1-438EEFFC9E23}" type="datetime1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181F-472B-4A6D-B00E-2B644881E87F}" type="datetime1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F15-41EF-480B-9C28-486A34AD6B33}" type="datetime1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510A-5495-4514-820A-CA81718783BC}" type="datetime1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4571-68B5-4116-8DCE-67518478CEFD}" type="datetime1">
              <a:rPr lang="en-US" smtClean="0"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1B6D-8E47-4821-97F6-49A8621BEF2B}" type="datetime1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0ADC-B898-4C56-86CA-7E519775119F}" type="datetime1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DFE-A1F9-445D-807D-183B0572E529}" type="datetime1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57FD-D009-4AE5-BBC8-94231D8F500C}" type="datetime1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94A470-7FFA-40C6-8AAF-D0D70643B76D}" type="datetime1">
              <a:rPr lang="en-US" smtClean="0"/>
              <a:t>12/12/2013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9.jpg"/><Relationship Id="rId3" Type="http://schemas.microsoft.com/office/2007/relationships/hdphoto" Target="../media/hdphoto1.wdp"/><Relationship Id="rId7" Type="http://schemas.openxmlformats.org/officeDocument/2006/relationships/image" Target="../media/image44.jpeg"/><Relationship Id="rId12" Type="http://schemas.openxmlformats.org/officeDocument/2006/relationships/image" Target="../media/image48.jpg"/><Relationship Id="rId17" Type="http://schemas.openxmlformats.org/officeDocument/2006/relationships/image" Target="../media/image53.jpg"/><Relationship Id="rId2" Type="http://schemas.openxmlformats.org/officeDocument/2006/relationships/image" Target="../media/image41.jpeg"/><Relationship Id="rId16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7.jpg"/><Relationship Id="rId5" Type="http://schemas.microsoft.com/office/2007/relationships/hdphoto" Target="../media/hdphoto2.wdp"/><Relationship Id="rId15" Type="http://schemas.openxmlformats.org/officeDocument/2006/relationships/image" Target="../media/image51.jpg"/><Relationship Id="rId10" Type="http://schemas.openxmlformats.org/officeDocument/2006/relationships/image" Target="../media/image46.jpg"/><Relationship Id="rId4" Type="http://schemas.openxmlformats.org/officeDocument/2006/relationships/image" Target="../media/image42.jpeg"/><Relationship Id="rId9" Type="http://schemas.openxmlformats.org/officeDocument/2006/relationships/image" Target="../media/image45.jpg"/><Relationship Id="rId14" Type="http://schemas.openxmlformats.org/officeDocument/2006/relationships/image" Target="../media/image5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4.jpe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Roll System Using Mobile Device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0761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0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026" name="Picture 2" descr="http://www.turningpointsystems.com/wp-content/uploads/2013/09/bigstock-demo-icon-47116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4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33934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/>
          <a:lstStyle/>
          <a:p>
            <a:r>
              <a:rPr lang="en-US" smtClean="0"/>
              <a:t>How Face Recogniton work</a:t>
            </a:r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34" t="46531" r="67596" b="38013"/>
          <a:stretch/>
        </p:blipFill>
        <p:spPr>
          <a:xfrm>
            <a:off x="2896293" y="2655571"/>
            <a:ext cx="289560" cy="35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58" t="45068" r="11577" b="38490"/>
          <a:stretch/>
        </p:blipFill>
        <p:spPr>
          <a:xfrm>
            <a:off x="3620193" y="2621281"/>
            <a:ext cx="33528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615440"/>
            <a:ext cx="1387436" cy="231722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3" y="1609090"/>
            <a:ext cx="1387436" cy="23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Rectangle 40"/>
          <p:cNvSpPr/>
          <p:nvPr/>
        </p:nvSpPr>
        <p:spPr>
          <a:xfrm>
            <a:off x="2888673" y="2682241"/>
            <a:ext cx="3048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650673" y="2682241"/>
            <a:ext cx="3048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50873" y="2640093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FACE RECOGNIZER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6044" y="-911572"/>
            <a:ext cx="628758" cy="6287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94273" y="4130041"/>
            <a:ext cx="628758" cy="6287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4133" y="367612"/>
            <a:ext cx="628758" cy="62875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062" y="3303903"/>
            <a:ext cx="628758" cy="6287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062" y="2459671"/>
            <a:ext cx="628758" cy="62875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4820" y="1524563"/>
            <a:ext cx="628758" cy="62875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8404" y="-911572"/>
            <a:ext cx="628758" cy="62875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7612" y="-911572"/>
            <a:ext cx="628758" cy="6287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2515" y="-914400"/>
            <a:ext cx="628758" cy="62875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250873" y="294513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TRAINED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29990" y="6019800"/>
            <a:ext cx="91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Quang Huy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87162" y="6096000"/>
            <a:ext cx="9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Thanh Bình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19753E-6 L 0.28246 -0.003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6 0.03171 L 0.11024 0.5743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2713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0.00087 0.5018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09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05034 0.5444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272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8778E-17 L -0.1066 0.5430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2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206 L -0.3717 0.3877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1835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2 0.03172 L -0.44722 0.2192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937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7 -0.00162 L -0.37847 0.0828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421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37586 -0.0127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2" y="-64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30035 -0.2037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36667 0.04445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222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-0.0105 L 0.24514 0.0234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7" y="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 0.07408 L 0.11667 0.4148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703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23 0.07732 L 0.4092 0.4546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 animBg="1"/>
      <p:bldP spid="42" grpId="1" animBg="1"/>
      <p:bldP spid="53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22463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Attendance Auto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95" y="490087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5" y="515485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02" y="488880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69" y="510642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109" y="33868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12" name="Picture 2" descr="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7" y="26670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56" y="2666999"/>
            <a:ext cx="740968" cy="10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evices camera phot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08" y="4114800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ervic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33512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antarctic expedition photo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60" y="3236006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70792" y="585193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4280092" y="512463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42" y="5485524"/>
            <a:ext cx="1040595" cy="10405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54571" y="563889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Attendance Checking</a:t>
            </a:r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65321" y="3166814"/>
            <a:ext cx="1582879" cy="105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71800" y="3386849"/>
            <a:ext cx="1524000" cy="104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Clipboar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40" y="3362901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23703" y="410665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Recognize Result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6441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4191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1238" y="320901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2" t="10989" r="42655" b="54391"/>
          <a:stretch/>
        </p:blipFill>
        <p:spPr>
          <a:xfrm>
            <a:off x="6953225" y="1524000"/>
            <a:ext cx="934712" cy="78878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96680" y="2376643"/>
            <a:ext cx="171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Face Recognition</a:t>
            </a:r>
            <a:endParaRPr lang="en-US" sz="1400"/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 flipV="1">
            <a:off x="5003992" y="2530532"/>
            <a:ext cx="1692688" cy="157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248001" y="2684420"/>
            <a:ext cx="1775702" cy="163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75385" y="313743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5852" y="343518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0" y="2816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6594" y="385534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0" y="490612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cxnSp>
        <p:nvCxnSpPr>
          <p:cNvPr id="50" name="Straight Arrow Connector 49"/>
          <p:cNvCxnSpPr>
            <a:endCxn id="13" idx="1"/>
          </p:cNvCxnSpPr>
          <p:nvPr/>
        </p:nvCxnSpPr>
        <p:spPr>
          <a:xfrm>
            <a:off x="1249679" y="3137431"/>
            <a:ext cx="1057477" cy="4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</p:cNvCxnSpPr>
          <p:nvPr/>
        </p:nvCxnSpPr>
        <p:spPr>
          <a:xfrm>
            <a:off x="2677640" y="3694624"/>
            <a:ext cx="0" cy="110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8" idx="0"/>
          </p:cNvCxnSpPr>
          <p:nvPr/>
        </p:nvCxnSpPr>
        <p:spPr>
          <a:xfrm>
            <a:off x="7420581" y="2665509"/>
            <a:ext cx="327020" cy="6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84091" y="4631761"/>
            <a:ext cx="0" cy="89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9" grpId="0"/>
      <p:bldP spid="32" grpId="0"/>
      <p:bldP spid="33" grpId="0"/>
      <p:bldP spid="35" grpId="0"/>
      <p:bldP spid="37" grpId="0"/>
      <p:bldP spid="44" grpId="0"/>
      <p:bldP spid="45" grpId="0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37799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415621" y="228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Check Attendance Manual &amp; Offline</a:t>
            </a:r>
            <a:endParaRPr lang="en-US"/>
          </a:p>
        </p:txBody>
      </p:sp>
      <p:pic>
        <p:nvPicPr>
          <p:cNvPr id="38" name="Picture 37" descr="C:\Users\BITVN05\Desktop\12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1" y="1350077"/>
            <a:ext cx="7786937" cy="532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>
            <a:off x="1766752" y="2235828"/>
            <a:ext cx="1311580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89798" y="2183572"/>
            <a:ext cx="1447160" cy="642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66752" y="5660118"/>
            <a:ext cx="1058509" cy="16412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80691" y="5955535"/>
            <a:ext cx="1003077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129085" y="2715240"/>
            <a:ext cx="23394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971916" y="2715240"/>
            <a:ext cx="35118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752684" y="5817205"/>
            <a:ext cx="1058509" cy="164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472376" y="4090393"/>
            <a:ext cx="2295798" cy="1041414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140643" y="4301479"/>
            <a:ext cx="1543125" cy="675828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643403" y="5493646"/>
            <a:ext cx="100307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53"/>
          <p:cNvSpPr txBox="1"/>
          <p:nvPr/>
        </p:nvSpPr>
        <p:spPr>
          <a:xfrm>
            <a:off x="6127380" y="335792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500112" y="540263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9" name="TextBox 64"/>
          <p:cNvSpPr txBox="1"/>
          <p:nvPr/>
        </p:nvSpPr>
        <p:spPr>
          <a:xfrm>
            <a:off x="5406333" y="386036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70" name="TextBox 65"/>
          <p:cNvSpPr txBox="1"/>
          <p:nvPr/>
        </p:nvSpPr>
        <p:spPr>
          <a:xfrm>
            <a:off x="5708822" y="266071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B0F0"/>
                </a:solidFill>
              </a:rPr>
              <a:t>3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71" name="TextBox 66"/>
          <p:cNvSpPr txBox="1"/>
          <p:nvPr/>
        </p:nvSpPr>
        <p:spPr>
          <a:xfrm>
            <a:off x="4289798" y="486189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B0F0"/>
                </a:solidFill>
              </a:rPr>
              <a:t>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72" name="TextBox 67"/>
          <p:cNvSpPr txBox="1"/>
          <p:nvPr/>
        </p:nvSpPr>
        <p:spPr>
          <a:xfrm>
            <a:off x="5454432" y="595788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439038" y="4516228"/>
            <a:ext cx="1614811" cy="6553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643404" y="5804437"/>
            <a:ext cx="1040364" cy="125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82"/>
          <p:cNvSpPr txBox="1"/>
          <p:nvPr/>
        </p:nvSpPr>
        <p:spPr>
          <a:xfrm>
            <a:off x="2476723" y="582541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83"/>
          <p:cNvSpPr txBox="1"/>
          <p:nvPr/>
        </p:nvSpPr>
        <p:spPr>
          <a:xfrm>
            <a:off x="5396296" y="520770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9" name="TextBox 84"/>
          <p:cNvSpPr txBox="1"/>
          <p:nvPr/>
        </p:nvSpPr>
        <p:spPr>
          <a:xfrm>
            <a:off x="4539936" y="552871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0" name="TextBox 85"/>
          <p:cNvSpPr txBox="1"/>
          <p:nvPr/>
        </p:nvSpPr>
        <p:spPr>
          <a:xfrm>
            <a:off x="5835454" y="455545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461530" y="2715240"/>
            <a:ext cx="58694" cy="99105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8"/>
          <p:cNvSpPr txBox="1"/>
          <p:nvPr/>
        </p:nvSpPr>
        <p:spPr>
          <a:xfrm>
            <a:off x="6419326" y="266775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19" y="5283823"/>
            <a:ext cx="208973" cy="33087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55" y="1771442"/>
            <a:ext cx="283280" cy="39659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05" y="1838966"/>
            <a:ext cx="300615" cy="28782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81" y="5184789"/>
            <a:ext cx="300615" cy="287823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7010400" y="2128696"/>
            <a:ext cx="2089632" cy="13551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084060" y="2362200"/>
            <a:ext cx="55109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084060" y="2808889"/>
            <a:ext cx="547013" cy="105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084060" y="3276600"/>
            <a:ext cx="55109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1"/>
          <p:cNvSpPr txBox="1"/>
          <p:nvPr/>
        </p:nvSpPr>
        <p:spPr>
          <a:xfrm>
            <a:off x="7617460" y="2160413"/>
            <a:ext cx="2208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</a:t>
            </a:r>
            <a:r>
              <a:rPr lang="en-US" sz="1600" dirty="0" smtClean="0">
                <a:solidFill>
                  <a:srgbClr val="005674"/>
                </a:solidFill>
              </a:rPr>
              <a:t> server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sqlite</a:t>
            </a:r>
            <a:r>
              <a:rPr lang="en-US" sz="1600" dirty="0" smtClean="0">
                <a:solidFill>
                  <a:srgbClr val="005674"/>
                </a:solidFill>
              </a:rPr>
              <a:t> 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Using website</a:t>
            </a:r>
            <a:endParaRPr lang="en-US" sz="1600" dirty="0">
              <a:solidFill>
                <a:srgbClr val="005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67076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Excel Report</a:t>
            </a:r>
            <a:endParaRPr lang="en-US"/>
          </a:p>
        </p:txBody>
      </p:sp>
      <p:pic>
        <p:nvPicPr>
          <p:cNvPr id="4" name="Picture 10" descr="engine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0498" y="3743324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50" y="2209800"/>
            <a:ext cx="1023650" cy="10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05600" y="31212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460498" y="47434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pic>
        <p:nvPicPr>
          <p:cNvPr id="2050" name="Picture 2" descr="D:\Notebook-Photo-Clas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62400" y="318731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Book</a:t>
            </a:r>
            <a:endParaRPr lang="en-US" sz="1400"/>
          </a:p>
        </p:txBody>
      </p:sp>
      <p:pic>
        <p:nvPicPr>
          <p:cNvPr id="2051" name="Picture 3" descr="D:\student-boy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57600" y="60198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Student Attendance Report</a:t>
            </a:r>
            <a:endParaRPr lang="en-US" sz="1400"/>
          </a:p>
        </p:txBody>
      </p:sp>
      <p:pic>
        <p:nvPicPr>
          <p:cNvPr id="2052" name="Picture 4" descr="D:\icon-sampleExa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33800" y="4743450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Student List for Final Exam</a:t>
            </a:r>
            <a:endParaRPr lang="en-US" sz="1400"/>
          </a:p>
        </p:txBody>
      </p:sp>
      <p:cxnSp>
        <p:nvCxnSpPr>
          <p:cNvPr id="10" name="Straight Connector 9"/>
          <p:cNvCxnSpPr>
            <a:stCxn id="5" idx="1"/>
            <a:endCxn id="2050" idx="3"/>
          </p:cNvCxnSpPr>
          <p:nvPr/>
        </p:nvCxnSpPr>
        <p:spPr>
          <a:xfrm flipH="1" flipV="1">
            <a:off x="5029200" y="2705100"/>
            <a:ext cx="1567150" cy="1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1"/>
            <a:endCxn id="2050" idx="1"/>
          </p:cNvCxnSpPr>
          <p:nvPr/>
        </p:nvCxnSpPr>
        <p:spPr>
          <a:xfrm flipV="1">
            <a:off x="2374899" y="2705100"/>
            <a:ext cx="1663701" cy="149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1"/>
            <a:endCxn id="2052" idx="1"/>
          </p:cNvCxnSpPr>
          <p:nvPr/>
        </p:nvCxnSpPr>
        <p:spPr>
          <a:xfrm>
            <a:off x="2374899" y="4200525"/>
            <a:ext cx="1663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1"/>
            <a:endCxn id="2051" idx="1"/>
          </p:cNvCxnSpPr>
          <p:nvPr/>
        </p:nvCxnSpPr>
        <p:spPr>
          <a:xfrm>
            <a:off x="2374899" y="4200525"/>
            <a:ext cx="1739901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649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9632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013449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2226" y="39879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02" y="3936875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adm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2" y="1986251"/>
            <a:ext cx="696151" cy="6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ngine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453" y="2006724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smtClean="0"/>
              <a:t>Sync Teaching Calendar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108" y="319742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" y="24384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alenda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530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D:\system-glob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8" y="24384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52800" y="3476205"/>
            <a:ext cx="116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System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74837" y="2667000"/>
            <a:ext cx="1925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3845537"/>
            <a:ext cx="0" cy="1107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50" idx="1"/>
          </p:cNvCxnSpPr>
          <p:nvPr/>
        </p:nvCxnSpPr>
        <p:spPr>
          <a:xfrm flipH="1" flipV="1">
            <a:off x="1274839" y="2971801"/>
            <a:ext cx="192556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4837" y="2895600"/>
            <a:ext cx="1925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Google Service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2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:\googl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2393434"/>
            <a:ext cx="1004332" cy="10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246639" y="2667000"/>
            <a:ext cx="2306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46639" y="2895600"/>
            <a:ext cx="2286002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35087" y="3845537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88775" y="3351312"/>
            <a:ext cx="2243866" cy="1830288"/>
          </a:xfrm>
          <a:prstGeom prst="straightConnector1">
            <a:avLst/>
          </a:prstGeom>
          <a:ln w="31750" cap="flat" cmpd="sng">
            <a:solidFill>
              <a:srgbClr val="FF9933"/>
            </a:solidFill>
            <a:prstDash val="solid"/>
            <a:bevel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D:\calendar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7840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120164" y="5867401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Teaching Calendar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45925" y="3450806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API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83439" y="5876278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Calendar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58049" y="3820138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572" y="4725652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7473" y="4816446"/>
            <a:ext cx="194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5674"/>
                </a:solidFill>
              </a:rPr>
              <a:t>View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smtClean="0">
                <a:solidFill>
                  <a:srgbClr val="005674"/>
                </a:solidFill>
              </a:rPr>
              <a:t>Sync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9011" y="5029200"/>
            <a:ext cx="508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058" y="5782323"/>
            <a:ext cx="485415" cy="8877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5157" y="2359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6256" y="421998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96557" y="39967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03178" y="29322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4086" y="22845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25557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40017" y="42199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178" y="4304556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4771" y="419249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9" grpId="0" animBg="1"/>
      <p:bldP spid="20" grpId="0" animBg="1"/>
      <p:bldP spid="31" grpId="0"/>
      <p:bldP spid="32" grpId="0"/>
      <p:bldP spid="3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Achievement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Fast, convinient roll call system. The attendance checking only take 10-30s for each session.</a:t>
            </a:r>
          </a:p>
          <a:p>
            <a:r>
              <a:rPr lang="en-US" smtClean="0"/>
              <a:t>Small installation cost.</a:t>
            </a:r>
          </a:p>
          <a:p>
            <a:r>
              <a:rPr lang="en-US" smtClean="0"/>
              <a:t>Easy deployment (Just web server + mobile).</a:t>
            </a:r>
            <a:endParaRPr lang="en-US"/>
          </a:p>
          <a:p>
            <a:r>
              <a:rPr lang="en-US" smtClean="0"/>
              <a:t>Less hand work.</a:t>
            </a:r>
          </a:p>
          <a:p>
            <a:r>
              <a:rPr lang="en-US"/>
              <a:t>O</a:t>
            </a:r>
            <a:r>
              <a:rPr lang="en-US" smtClean="0"/>
              <a:t>ffline working and data synchronization, in case of network error.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accuracy is still not 100%. (Just 70-80% according to test report).</a:t>
            </a:r>
          </a:p>
          <a:p>
            <a:r>
              <a:rPr lang="en-US" smtClean="0"/>
              <a:t>Only work with small class room/examine room (From 20~30 students).</a:t>
            </a:r>
          </a:p>
          <a:p>
            <a:r>
              <a:rPr lang="en-US" smtClean="0"/>
              <a:t>Only export one kind of report.</a:t>
            </a:r>
          </a:p>
          <a:p>
            <a:r>
              <a:rPr lang="en-US" smtClean="0"/>
              <a:t>Mobile App only on 1 platform: Android</a:t>
            </a:r>
            <a:endParaRPr lang="en-US"/>
          </a:p>
        </p:txBody>
      </p:sp>
      <p:sp>
        <p:nvSpPr>
          <p:cNvPr id="6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cdn.androidbeat.com/wp-content/uploads/2013/11/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197697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another face-recognition algorithm or optimize the current algorithm for higher accuracy.</a:t>
            </a:r>
          </a:p>
          <a:p>
            <a:r>
              <a:rPr lang="en-US" smtClean="0"/>
              <a:t>Export more kind of report: Absent rate of a subject, a student.</a:t>
            </a:r>
          </a:p>
          <a:p>
            <a:r>
              <a:rPr lang="en-US" smtClean="0"/>
              <a:t>Develop mobile app on another platform: iOS, Window Phone…</a:t>
            </a:r>
          </a:p>
          <a:p>
            <a:endParaRPr lang="en-US"/>
          </a:p>
        </p:txBody>
      </p:sp>
      <p:sp>
        <p:nvSpPr>
          <p:cNvPr id="4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upload.wikimedia.org/wikipedia/commons/thumb/f/fa/Apple_logo_black.svg/150px-Apple_logo_bl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399"/>
            <a:ext cx="1143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okialumianews.co.uk/wp-content/uploads/2013/09/windows_pho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264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Q/A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25012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9138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4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demand of attendance taking.</a:t>
            </a:r>
          </a:p>
          <a:p>
            <a:r>
              <a:rPr lang="en-US" smtClean="0"/>
              <a:t>Traditional attendance taking method has many disadvantages.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Method</a:t>
            </a:r>
            <a:endParaRPr lang="en-US"/>
          </a:p>
        </p:txBody>
      </p:sp>
      <p:pic>
        <p:nvPicPr>
          <p:cNvPr id="1026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" y="286283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04" y="2185988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1" y="36186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70909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64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044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28" y="34290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" y="526600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13" y="490559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7" y="5988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46" y="5056312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35" y="51048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674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0428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7912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ip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59767"/>
            <a:ext cx="1285544" cy="12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31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68" y="46623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56" y="361568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1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0234" y="593176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2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1921451" y="2799829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1897994" y="42486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874425" y="551281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864245" y="653316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267200" y="3581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1</a:t>
            </a:r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7315200" y="51097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392993" y="597108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2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295400" y="2971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3157" y="3733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9200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6957" y="6096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43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6600" y="380589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4357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4592" y="61722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6157" y="3962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92357" y="5257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2653145"/>
            <a:ext cx="949845" cy="675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505200"/>
            <a:ext cx="1046111" cy="599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3"/>
            <a:endCxn id="23" idx="1"/>
          </p:cNvCxnSpPr>
          <p:nvPr/>
        </p:nvCxnSpPr>
        <p:spPr>
          <a:xfrm flipV="1">
            <a:off x="777709" y="5218618"/>
            <a:ext cx="1092004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5931762"/>
            <a:ext cx="1036225" cy="46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7000" y="2653145"/>
            <a:ext cx="1524000" cy="5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67000" y="3422005"/>
            <a:ext cx="1447800" cy="68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</p:cNvCxnSpPr>
          <p:nvPr/>
        </p:nvCxnSpPr>
        <p:spPr>
          <a:xfrm>
            <a:off x="2495765" y="5218618"/>
            <a:ext cx="1695235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70111" y="5820593"/>
            <a:ext cx="1697089" cy="50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5486400" y="3619769"/>
            <a:ext cx="1752600" cy="78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5486400" y="4829234"/>
            <a:ext cx="1828800" cy="72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3" grpId="0"/>
      <p:bldP spid="42" grpId="0"/>
      <p:bldP spid="43" grpId="0"/>
      <p:bldP spid="44" grpId="0"/>
      <p:bldP spid="45" grpId="0"/>
      <p:bldP spid="47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59032288"/>
              </p:ext>
            </p:extLst>
          </p:nvPr>
        </p:nvGraphicFramePr>
        <p:xfrm>
          <a:off x="1524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3839422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Fingerprint Recognition Method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2" y="215196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379" y="27780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6" y="330276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78" y="399236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pic>
        <p:nvPicPr>
          <p:cNvPr id="2052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266668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60179" y="3504889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1</a:t>
            </a:r>
            <a:endParaRPr lang="en-US" sz="1400"/>
          </a:p>
        </p:txBody>
      </p:sp>
      <p:pic>
        <p:nvPicPr>
          <p:cNvPr id="21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" y="445223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6825" y="507828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" y="5603034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36824" y="629263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pic>
        <p:nvPicPr>
          <p:cNvPr id="25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6" y="4966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827625" y="5805161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2</a:t>
            </a:r>
            <a:endParaRPr lang="en-US" sz="1400"/>
          </a:p>
        </p:txBody>
      </p:sp>
      <p:pic>
        <p:nvPicPr>
          <p:cNvPr id="2056" name="Picture 8" descr="Misc Database 3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731745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lipboar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81333"/>
            <a:ext cx="1133144" cy="11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411898" y="5648980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35" name="Picture 16" descr="Calculat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15" y="45099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38" y="166196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84311" y="2349585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2058" name="Picture 10" descr="Debug Open in brows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62" y="1875032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99819"/>
            <a:ext cx="391180" cy="3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8" y="4739973"/>
            <a:ext cx="441626" cy="4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72760" y="55626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Storage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25762" y="2531715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pic>
        <p:nvPicPr>
          <p:cNvPr id="2062" name="Picture 14" descr="Devices input keyboar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32339"/>
            <a:ext cx="560698" cy="5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Hands-One-finger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2" y="2401154"/>
            <a:ext cx="314779" cy="3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Hands-One-finger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70" y="3263322"/>
            <a:ext cx="352465" cy="3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Hands-One-finger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45" y="4774645"/>
            <a:ext cx="406955" cy="4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Hands-One-finger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28" y="5500291"/>
            <a:ext cx="421972" cy="4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600200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7957" y="3657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2757" y="5138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72757" y="5867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34957" y="4264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254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34000" y="2809408"/>
            <a:ext cx="0" cy="552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51567" y="2790330"/>
            <a:ext cx="0" cy="57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24290" y="300470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8345" y="2994985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0213" y="5102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7830" y="2666689"/>
            <a:ext cx="1812349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47830" y="3302762"/>
            <a:ext cx="1812349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76933" y="4966961"/>
            <a:ext cx="1626287" cy="4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 flipV="1">
            <a:off x="1276933" y="5603034"/>
            <a:ext cx="1626287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3741420" y="3519923"/>
            <a:ext cx="1324408" cy="1447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25" idx="3"/>
            <a:endCxn id="2056" idx="1"/>
          </p:cNvCxnSpPr>
          <p:nvPr/>
        </p:nvCxnSpPr>
        <p:spPr>
          <a:xfrm flipV="1">
            <a:off x="3808866" y="5109073"/>
            <a:ext cx="1256962" cy="27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/>
          <p:nvPr/>
        </p:nvCxnSpPr>
        <p:spPr>
          <a:xfrm flipH="1">
            <a:off x="5820482" y="2160780"/>
            <a:ext cx="1342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>
            <a:stCxn id="2056" idx="3"/>
            <a:endCxn id="32" idx="1"/>
          </p:cNvCxnSpPr>
          <p:nvPr/>
        </p:nvCxnSpPr>
        <p:spPr>
          <a:xfrm flipV="1">
            <a:off x="5820483" y="5047905"/>
            <a:ext cx="1647117" cy="61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32" y="3415642"/>
            <a:ext cx="677645" cy="67764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07931" y="356644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CMS</a:t>
            </a:r>
            <a:endParaRPr lang="en-US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312839" y="4151269"/>
            <a:ext cx="0" cy="552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530406" y="4132191"/>
            <a:ext cx="0" cy="57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3" grpId="0"/>
      <p:bldP spid="37" grpId="0"/>
      <p:bldP spid="44" grpId="0"/>
      <p:bldP spid="4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7603360"/>
              </p:ext>
            </p:extLst>
          </p:nvPr>
        </p:nvGraphicFramePr>
        <p:xfrm>
          <a:off x="-762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38212897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smtClean="0"/>
              <a:t>Proposed scenario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42" y="539158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880" y="63216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2" y="564556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9" y="537951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16" y="559713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Misc Database 3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907362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lipboa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58" y="4774818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03120" y="5743953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28" name="Picture 16" descr="Calculat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4732594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3" y="288252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16983" y="35784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31" name="Picture 10" descr="Debug Open in brows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64" y="3152409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172760" y="568370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Storage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40845" y="38100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0" y="446704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41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6" y="37322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6" y="3779823"/>
            <a:ext cx="740968" cy="7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7094" y="337528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Cellphone</a:t>
            </a:r>
            <a:endParaRPr lang="en-US" sz="1400"/>
          </a:p>
        </p:txBody>
      </p:sp>
      <p:pic>
        <p:nvPicPr>
          <p:cNvPr id="1028" name="Picture 4" descr="Devices camera phot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08" y="4715679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e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94" y="5278627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52800" y="611772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1032" name="Picture 8" descr="antarctic expedition photo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59122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160020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gine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01" y="3134970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955485" y="31764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pic>
        <p:nvPicPr>
          <p:cNvPr id="58" name="Picture 8" descr="Ey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19" y="4106211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672602" y="1759337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92017" y="4245471"/>
            <a:ext cx="1136376" cy="1056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86000" y="4428103"/>
            <a:ext cx="1186094" cy="1050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4" idx="1"/>
          </p:cNvCxnSpPr>
          <p:nvPr/>
        </p:nvCxnSpPr>
        <p:spPr>
          <a:xfrm flipV="1">
            <a:off x="4224295" y="5284690"/>
            <a:ext cx="841533" cy="19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30" idx="3"/>
          </p:cNvCxnSpPr>
          <p:nvPr/>
        </p:nvCxnSpPr>
        <p:spPr>
          <a:xfrm flipH="1">
            <a:off x="4224295" y="5487888"/>
            <a:ext cx="841533" cy="16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34000" y="4117777"/>
            <a:ext cx="0" cy="83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0" y="4117778"/>
            <a:ext cx="0" cy="84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10757" y="3883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4800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87157" y="4340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39757" y="5026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39757" y="5635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58557" y="4885034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96957" y="4423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62600" y="4419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8</a:t>
            </a:r>
            <a:endParaRPr lang="en-US" sz="140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68557" y="5334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9</a:t>
            </a:r>
            <a:endParaRPr lang="en-US" sz="1400">
              <a:latin typeface="+mj-lt"/>
            </a:endParaRPr>
          </a:p>
        </p:txBody>
      </p:sp>
      <p:cxnSp>
        <p:nvCxnSpPr>
          <p:cNvPr id="35" name="Straight Arrow Connector 34"/>
          <p:cNvCxnSpPr>
            <a:endCxn id="1026" idx="1"/>
          </p:cNvCxnSpPr>
          <p:nvPr/>
        </p:nvCxnSpPr>
        <p:spPr>
          <a:xfrm flipV="1">
            <a:off x="901728" y="4150307"/>
            <a:ext cx="762598" cy="70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34810" y="4715679"/>
            <a:ext cx="0" cy="66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78854" y="2362200"/>
            <a:ext cx="107469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</p:cNvCxnSpPr>
          <p:nvPr/>
        </p:nvCxnSpPr>
        <p:spPr>
          <a:xfrm>
            <a:off x="4224295" y="3230472"/>
            <a:ext cx="841533" cy="226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34" idx="1"/>
          </p:cNvCxnSpPr>
          <p:nvPr/>
        </p:nvCxnSpPr>
        <p:spPr>
          <a:xfrm flipH="1">
            <a:off x="5820483" y="3457397"/>
            <a:ext cx="1468718" cy="2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3"/>
            <a:endCxn id="25" idx="1"/>
          </p:cNvCxnSpPr>
          <p:nvPr/>
        </p:nvCxnSpPr>
        <p:spPr>
          <a:xfrm flipV="1">
            <a:off x="5820483" y="5185979"/>
            <a:ext cx="1475975" cy="9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611627" y="3820728"/>
            <a:ext cx="95992" cy="827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0" grpId="0"/>
      <p:bldP spid="37" grpId="0"/>
      <p:bldP spid="38" grpId="0"/>
      <p:bldP spid="43" grpId="0"/>
      <p:bldP spid="47" grpId="0"/>
      <p:bldP spid="5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8184</TotalTime>
  <Words>671</Words>
  <Application>Microsoft Office PowerPoint</Application>
  <PresentationFormat>On-screen Show (4:3)</PresentationFormat>
  <Paragraphs>230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The Roll System Using Mobile Device</vt:lpstr>
      <vt:lpstr>Team Member</vt:lpstr>
      <vt:lpstr>Outline</vt:lpstr>
      <vt:lpstr>Scenario Problem</vt:lpstr>
      <vt:lpstr>Traditional Method</vt:lpstr>
      <vt:lpstr>PowerPoint Presentation</vt:lpstr>
      <vt:lpstr>Fingerprint Recognition Method</vt:lpstr>
      <vt:lpstr>PowerPoint Presentation</vt:lpstr>
      <vt:lpstr>Proposed scenario</vt:lpstr>
      <vt:lpstr>Features</vt:lpstr>
      <vt:lpstr>Demo</vt:lpstr>
      <vt:lpstr>Demo scenario</vt:lpstr>
      <vt:lpstr>How Face Recogniton work</vt:lpstr>
      <vt:lpstr>Demo scenario</vt:lpstr>
      <vt:lpstr>Check Attendance Auto</vt:lpstr>
      <vt:lpstr>Demo scenario</vt:lpstr>
      <vt:lpstr>PowerPoint Presentation</vt:lpstr>
      <vt:lpstr>Demo scenario</vt:lpstr>
      <vt:lpstr>Excel Report</vt:lpstr>
      <vt:lpstr>Demo scenario</vt:lpstr>
      <vt:lpstr>Sync Teaching Calendar</vt:lpstr>
      <vt:lpstr>Achievement</vt:lpstr>
      <vt:lpstr>Disadvantage</vt:lpstr>
      <vt:lpstr>Future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</dc:creator>
  <cp:lastModifiedBy>Hoang</cp:lastModifiedBy>
  <cp:revision>125</cp:revision>
  <cp:lastPrinted>2013-12-09T05:26:13Z</cp:lastPrinted>
  <dcterms:created xsi:type="dcterms:W3CDTF">2006-08-16T00:00:00Z</dcterms:created>
  <dcterms:modified xsi:type="dcterms:W3CDTF">2013-12-12T09:44:14Z</dcterms:modified>
</cp:coreProperties>
</file>