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4" r:id="rId5"/>
    <p:sldId id="262" r:id="rId6"/>
    <p:sldId id="267" r:id="rId7"/>
    <p:sldId id="263" r:id="rId8"/>
    <p:sldId id="269" r:id="rId9"/>
    <p:sldId id="264" r:id="rId10"/>
    <p:sldId id="265" r:id="rId11"/>
    <p:sldId id="271" r:id="rId12"/>
    <p:sldId id="266" r:id="rId13"/>
    <p:sldId id="272" r:id="rId14"/>
    <p:sldId id="276" r:id="rId15"/>
    <p:sldId id="277" r:id="rId16"/>
    <p:sldId id="259" r:id="rId17"/>
    <p:sldId id="260" r:id="rId18"/>
    <p:sldId id="261" r:id="rId19"/>
    <p:sldId id="270" r:id="rId20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Đỗ Minh Đạt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Low cost.</a:t>
          </a:r>
        </a:p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3E43-E378-44C4-9D69-22418FCFF974}">
      <dgm:prSet phldrT="[Text]" custT="1"/>
      <dgm:spPr/>
      <dgm:t>
        <a:bodyPr/>
        <a:lstStyle/>
        <a:p>
          <a:r>
            <a:rPr lang="en-US" sz="1800" smtClean="0"/>
            <a:t>Hard to Setup</a:t>
          </a:r>
          <a:endParaRPr lang="en-US" sz="1800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 custT="1"/>
      <dgm:spPr/>
      <dgm:t>
        <a:bodyPr/>
        <a:lstStyle/>
        <a:p>
          <a:r>
            <a:rPr lang="en-US" sz="1800" smtClean="0"/>
            <a:t>Not work when netword unavailable</a:t>
          </a:r>
          <a:endParaRPr lang="en-US" sz="1800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  <dgm:t>
        <a:bodyPr/>
        <a:lstStyle/>
        <a:p>
          <a:endParaRPr lang="en-US"/>
        </a:p>
      </dgm:t>
    </dgm:pt>
    <dgm:pt modelId="{3F626CD6-5590-415A-8218-7FB650081573}" type="pres">
      <dgm:prSet presAssocID="{C7C63E43-E378-44C4-9D69-22418FCFF974}" presName="pictRect" presStyleLbl="node1" presStyleIdx="0" presStyleCnt="2" custScaleX="72172" custScaleY="98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A020352-F01A-4B64-A1E8-42B04588E73D}" type="pres">
      <dgm:prSet presAssocID="{C7C63E43-E378-44C4-9D69-22418FCFF974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  <dgm:t>
        <a:bodyPr/>
        <a:lstStyle/>
        <a:p>
          <a:endParaRPr lang="en-US"/>
        </a:p>
      </dgm:t>
    </dgm:pt>
    <dgm:pt modelId="{49E66836-15C5-4DBD-A024-BB95F0FB4237}" type="pres">
      <dgm:prSet presAssocID="{7C1DE02F-19F7-42BE-979F-68586FB1B16A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5D7B234E-97C6-4FD1-A715-64E3C129438E}" type="pres">
      <dgm:prSet presAssocID="{7C1DE02F-19F7-42BE-979F-68586FB1B16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2E6DAAE7-B489-4902-9896-8419A42BCF32}" srcId="{1CCC6061-4DF5-4D3E-9877-871AD33F24E0}" destId="{C7C63E43-E378-44C4-9D69-22418FCFF974}" srcOrd="0" destOrd="0" parTransId="{D0E9C168-3BFA-4A13-B226-36EB00AB69C7}" sibTransId="{61241F7B-112B-4192-A27F-E0F40BB8C566}"/>
    <dgm:cxn modelId="{7F4F557F-DA8D-4C89-9151-F0B160CF27FE}" srcId="{1CCC6061-4DF5-4D3E-9877-871AD33F24E0}" destId="{7C1DE02F-19F7-42BE-979F-68586FB1B16A}" srcOrd="1" destOrd="0" parTransId="{DDE2D932-D9EA-48DA-8C0E-98755244A9BD}" sibTransId="{E97A908C-4426-4813-95ED-F110ABC6CB02}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B150AA91-59D5-4844-AF9E-8460D25CDAD0}" type="presParOf" srcId="{62EFBF98-56CF-4FB4-8204-419222E75EE6}" destId="{25D8218A-80B5-4E53-8B0A-E3E163ED498F}" srcOrd="0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1" destOrd="0" presId="urn:microsoft.com/office/officeart/2005/8/layout/pList1"/>
    <dgm:cxn modelId="{79F71CB6-BE31-4B36-91F5-1B99069B5E65}" type="presParOf" srcId="{62EFBF98-56CF-4FB4-8204-419222E75EE6}" destId="{B8D37809-4B55-40D8-A98D-6084B4E715BE}" srcOrd="2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/>
      <dgm:t>
        <a:bodyPr/>
        <a:lstStyle/>
        <a:p>
          <a:r>
            <a:rPr lang="en-US" sz="1700" smtClean="0"/>
            <a:t>Display Student Images and current Roll Calls in System</a:t>
          </a:r>
          <a:endParaRPr lang="en-US" sz="1700"/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1" smtClean="0"/>
            <a:t>Export Excel Report (Instructor &amp; Staff) 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Đỗ Minh Đạt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Low cost.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26CD6-5590-415A-8218-7FB650081573}">
      <dsp:nvSpPr>
        <dsp:cNvPr id="0" name=""/>
        <dsp:cNvSpPr/>
      </dsp:nvSpPr>
      <dsp:spPr>
        <a:xfrm>
          <a:off x="1294783" y="1223"/>
          <a:ext cx="1452207" cy="13597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1014813" y="1374291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Hard to Setup</a:t>
          </a:r>
          <a:endParaRPr lang="en-US" sz="1800" kern="1200"/>
        </a:p>
      </dsp:txBody>
      <dsp:txXfrm>
        <a:off x="1014813" y="1374291"/>
        <a:ext cx="2012147" cy="746506"/>
      </dsp:txXfrm>
    </dsp:sp>
    <dsp:sp modelId="{49E66836-15C5-4DBD-A024-BB95F0FB4237}">
      <dsp:nvSpPr>
        <dsp:cNvPr id="0" name=""/>
        <dsp:cNvSpPr/>
      </dsp:nvSpPr>
      <dsp:spPr>
        <a:xfrm>
          <a:off x="1014813" y="2322012"/>
          <a:ext cx="2012147" cy="13863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14813" y="3708382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Not work when netword unavailable</a:t>
          </a:r>
          <a:endParaRPr lang="en-US" sz="1800" kern="1200"/>
        </a:p>
      </dsp:txBody>
      <dsp:txXfrm>
        <a:off x="1014813" y="3708382"/>
        <a:ext cx="2012147" cy="7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Display Student Images and current Roll Calls in System</a:t>
          </a:r>
          <a:endParaRPr lang="en-US" sz="1700" kern="1200"/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Report (Instructor &amp; Staff) 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FAFD1CF1-3B18-4A3D-B3F3-55B2F6991BD0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4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AB9E6ACB-7B4D-4D52-B3CB-A9892606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44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838" y="1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>
              <a:defRPr sz="1300"/>
            </a:lvl1pPr>
          </a:lstStyle>
          <a:p>
            <a:fld id="{7B4FF82A-4434-4332-ABAD-1AE8E1F4866F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838" y="6742693"/>
            <a:ext cx="4434999" cy="354965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>
              <a:defRPr sz="1300"/>
            </a:lvl1pPr>
          </a:lstStyle>
          <a:p>
            <a:fld id="{08FDEF98-B197-4272-AE8A-CABE1B9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7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6A67-B3F5-404D-A2F1-E06F8F3EB289}" type="datetime1">
              <a:rPr lang="en-US" smtClean="0"/>
              <a:t>12/8/2013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6A11-8967-4508-857F-411C500FEFCD}" type="datetime1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8E2C-702B-4D2B-A059-E4846170E514}" type="datetime1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9268-8DF5-41C1-9FAC-FBBD1485BEED}" type="datetime1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EC0-094A-4ACA-8DC3-69AACE0F2A59}" type="datetime1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21E6-9FE9-4627-9C61-B1A34CFFDBA7}" type="datetime1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8398-5F6E-4821-9C09-A24BCD43B7A7}" type="datetime1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418F-CC2E-4165-830D-D178E27241E5}" type="datetime1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EBBB-F1BC-47B8-B0E6-D5DD668B2FF4}" type="datetime1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0039-5FCB-4141-807C-E5314714AE9F}" type="datetime1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020B-D542-4B5A-BF40-5ABAB5B0FBE7}" type="datetime1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0643B9-3CC1-44CA-A2DE-ABFC7FA75F00}" type="datetime1">
              <a:rPr lang="en-US" smtClean="0"/>
              <a:t>12/8/2013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060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95" y="490087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5" y="515485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02" y="488880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69" y="510642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6999"/>
            <a:ext cx="740968" cy="1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08" y="4114800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0" y="3236006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0792" y="585193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42" y="5485524"/>
            <a:ext cx="1040595" cy="1040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4571" y="56388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5321" y="3166814"/>
            <a:ext cx="1582879" cy="105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71800" y="3386849"/>
            <a:ext cx="1524000" cy="104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Clipbo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40" y="3362901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23703" y="410665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Recognize Result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6441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4191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1238" y="320901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10989" r="42655" b="54391"/>
          <a:stretch/>
        </p:blipFill>
        <p:spPr>
          <a:xfrm>
            <a:off x="6953225" y="1524000"/>
            <a:ext cx="934712" cy="788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96680" y="2376643"/>
            <a:ext cx="1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Face Recognition</a:t>
            </a:r>
            <a:endParaRPr lang="en-US" sz="140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5003992" y="2530532"/>
            <a:ext cx="1692688" cy="157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248001" y="2684420"/>
            <a:ext cx="1775702" cy="163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5385" y="313743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5852" y="343518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2816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594" y="385534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490612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1249679" y="3137431"/>
            <a:ext cx="1057477" cy="4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</p:cNvCxnSpPr>
          <p:nvPr/>
        </p:nvCxnSpPr>
        <p:spPr>
          <a:xfrm>
            <a:off x="2677640" y="3694624"/>
            <a:ext cx="0" cy="110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0"/>
          </p:cNvCxnSpPr>
          <p:nvPr/>
        </p:nvCxnSpPr>
        <p:spPr>
          <a:xfrm>
            <a:off x="7420581" y="2665509"/>
            <a:ext cx="327020" cy="6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84091" y="4631761"/>
            <a:ext cx="0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9" grpId="0"/>
      <p:bldP spid="32" grpId="0"/>
      <p:bldP spid="33" grpId="0"/>
      <p:bldP spid="35" grpId="0"/>
      <p:bldP spid="37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0" y="1219200"/>
            <a:ext cx="5780627" cy="5638801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033723" y="2200444"/>
            <a:ext cx="98368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26008" y="2148188"/>
            <a:ext cx="1085370" cy="6422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33723" y="5624734"/>
            <a:ext cx="793882" cy="16412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19178" y="5920151"/>
            <a:ext cx="752308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05473" y="2679857"/>
            <a:ext cx="17546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187596" y="2679857"/>
            <a:ext cx="26339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23173" y="5781821"/>
            <a:ext cx="793882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12941" y="4055009"/>
            <a:ext cx="1721849" cy="1041414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4142" y="4353372"/>
            <a:ext cx="1157344" cy="675828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191212" y="5458262"/>
            <a:ext cx="75230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4194" y="33225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8400" y="5334000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1000" y="4188023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90276" y="262533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26008" y="482651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99483" y="59225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37938" y="4480845"/>
            <a:ext cx="1211108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191212" y="5769053"/>
            <a:ext cx="780273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6202" y="579002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55881" y="51723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3611" y="54933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85250" y="45200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5554807" y="2679856"/>
            <a:ext cx="44021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23154" y="263237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99" y="5248439"/>
            <a:ext cx="156730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26" y="1736059"/>
            <a:ext cx="21246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14" y="1803583"/>
            <a:ext cx="225461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1" y="5149406"/>
            <a:ext cx="225461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6553200" y="2581219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776467" y="2798624"/>
            <a:ext cx="500634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68639" y="3307920"/>
            <a:ext cx="496922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78033" y="3804144"/>
            <a:ext cx="500634" cy="0"/>
          </a:xfrm>
          <a:prstGeom prst="straightConnector1">
            <a:avLst/>
          </a:prstGeom>
          <a:ln w="12700"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77101" y="2672013"/>
            <a:ext cx="19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15621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Check Attendance Manual &amp; Offline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mtClean="0"/>
              <a:t>Sync Teaching Calendar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108" y="319742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" y="24384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lenda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53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system-glob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24384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3476205"/>
            <a:ext cx="11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System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4837" y="2667000"/>
            <a:ext cx="1925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3845537"/>
            <a:ext cx="0" cy="110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0" idx="1"/>
          </p:cNvCxnSpPr>
          <p:nvPr/>
        </p:nvCxnSpPr>
        <p:spPr>
          <a:xfrm flipH="1" flipV="1">
            <a:off x="1274839" y="2971801"/>
            <a:ext cx="19255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4837" y="2895600"/>
            <a:ext cx="1925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Google Service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goog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2393434"/>
            <a:ext cx="1004332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6639" y="2667000"/>
            <a:ext cx="2306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46639" y="2895600"/>
            <a:ext cx="2286002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5087" y="3845537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88775" y="3351312"/>
            <a:ext cx="2243866" cy="1830288"/>
          </a:xfrm>
          <a:prstGeom prst="straightConnector1">
            <a:avLst/>
          </a:prstGeom>
          <a:ln w="31750" cap="flat" cmpd="sng">
            <a:solidFill>
              <a:srgbClr val="FF9933"/>
            </a:solidFill>
            <a:prstDash val="solid"/>
            <a:bevel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:\calendar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7840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20164" y="5867401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Teaching Calendar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5925" y="3450806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API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83439" y="5876278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Calendar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58049" y="3820138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572" y="4725652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473" y="4816446"/>
            <a:ext cx="194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5674"/>
                </a:solidFill>
              </a:rPr>
              <a:t>View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smtClean="0">
                <a:solidFill>
                  <a:srgbClr val="005674"/>
                </a:solidFill>
              </a:rPr>
              <a:t>Sync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9011" y="5029200"/>
            <a:ext cx="50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058" y="5782323"/>
            <a:ext cx="485415" cy="8877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157" y="2359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6256" y="421998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6557" y="39967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3178" y="29322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4086" y="22845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557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0017" y="42199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178" y="4304556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4771" y="419249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9" grpId="0" animBg="1"/>
      <p:bldP spid="20" grpId="0" animBg="1"/>
      <p:bldP spid="31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work with small class room/examine room (From 20~30 students).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4131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demand of attendance taking.</a:t>
            </a:r>
          </a:p>
          <a:p>
            <a:r>
              <a:rPr lang="en-US" smtClean="0"/>
              <a:t>Traditional attendance taking method has many disadvantages.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64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44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28" y="34290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1048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74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0428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7912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31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8" y="46623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1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2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1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92993" y="59710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</a:p>
          <a:p>
            <a:r>
              <a:rPr lang="en-US" sz="1400" smtClean="0"/>
              <a:t>Book 2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295400" y="2971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3157" y="3733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957" y="6096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43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0589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357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4592" y="61722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157" y="3962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2357" y="5257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53145"/>
            <a:ext cx="949845" cy="67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505200"/>
            <a:ext cx="1046111" cy="59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3"/>
            <a:endCxn id="23" idx="1"/>
          </p:cNvCxnSpPr>
          <p:nvPr/>
        </p:nvCxnSpPr>
        <p:spPr>
          <a:xfrm flipV="1">
            <a:off x="777709" y="5218618"/>
            <a:ext cx="1092004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5931762"/>
            <a:ext cx="1036225" cy="46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2653145"/>
            <a:ext cx="1524000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67000" y="3422005"/>
            <a:ext cx="1447800" cy="68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>
            <a:off x="2495765" y="5218618"/>
            <a:ext cx="1695235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70111" y="5820593"/>
            <a:ext cx="1697089" cy="50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486400" y="3619769"/>
            <a:ext cx="1752600" cy="7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486400" y="4829234"/>
            <a:ext cx="1828800" cy="72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/>
      <p:bldP spid="42" grpId="0"/>
      <p:bldP spid="43" grpId="0"/>
      <p:bldP spid="44" grpId="0"/>
      <p:bldP spid="45" grpId="0"/>
      <p:bldP spid="47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0398840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1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 2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212306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12167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079814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063717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205972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7473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2272795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23619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572000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72760" y="498864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92947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0102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Hands-One-fing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2" y="2401154"/>
            <a:ext cx="314779" cy="3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Hands-One-finger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0" y="3263322"/>
            <a:ext cx="352465" cy="3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Hands-One-fing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5" y="4774645"/>
            <a:ext cx="406955" cy="4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Hands-One-finger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28" y="5500291"/>
            <a:ext cx="421972" cy="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00200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957" y="3657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2757" y="5138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757" y="5867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4957" y="4111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105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3249362"/>
            <a:ext cx="0" cy="975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599" y="3223608"/>
            <a:ext cx="1" cy="988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83605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3861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0213" y="468289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7830" y="2666689"/>
            <a:ext cx="181234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7830" y="3302762"/>
            <a:ext cx="1812349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76933" y="4966961"/>
            <a:ext cx="1626287" cy="4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1276933" y="5603034"/>
            <a:ext cx="1626287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3741420" y="3519923"/>
            <a:ext cx="1242185" cy="106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3"/>
          </p:cNvCxnSpPr>
          <p:nvPr/>
        </p:nvCxnSpPr>
        <p:spPr>
          <a:xfrm flipV="1">
            <a:off x="3808866" y="4836780"/>
            <a:ext cx="1256962" cy="549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/>
          <p:nvPr/>
        </p:nvCxnSpPr>
        <p:spPr>
          <a:xfrm flipH="1">
            <a:off x="5820482" y="2558543"/>
            <a:ext cx="1342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6" idx="3"/>
          </p:cNvCxnSpPr>
          <p:nvPr/>
        </p:nvCxnSpPr>
        <p:spPr>
          <a:xfrm>
            <a:off x="5820483" y="4589634"/>
            <a:ext cx="1647117" cy="5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3" grpId="0"/>
      <p:bldP spid="37" grpId="0"/>
      <p:bldP spid="44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7352036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5912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017" y="4245471"/>
            <a:ext cx="1136376" cy="1056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86000" y="4428103"/>
            <a:ext cx="1186094" cy="10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4" idx="1"/>
          </p:cNvCxnSpPr>
          <p:nvPr/>
        </p:nvCxnSpPr>
        <p:spPr>
          <a:xfrm flipV="1">
            <a:off x="4279845" y="5284690"/>
            <a:ext cx="785983" cy="11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3"/>
          </p:cNvCxnSpPr>
          <p:nvPr/>
        </p:nvCxnSpPr>
        <p:spPr>
          <a:xfrm flipH="1">
            <a:off x="4224295" y="5597139"/>
            <a:ext cx="841533" cy="5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4117777"/>
            <a:ext cx="0" cy="8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117778"/>
            <a:ext cx="0" cy="84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0757" y="3883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800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7157" y="4340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757" y="5026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757" y="5635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8557" y="4885034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6957" y="4423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4419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8</a:t>
            </a:r>
            <a:endParaRPr lang="en-US" sz="140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557" y="5334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9</a:t>
            </a:r>
            <a:endParaRPr lang="en-US" sz="1400">
              <a:latin typeface="+mj-lt"/>
            </a:endParaRPr>
          </a:p>
        </p:txBody>
      </p:sp>
      <p:cxnSp>
        <p:nvCxnSpPr>
          <p:cNvPr id="35" name="Straight Arrow Connector 34"/>
          <p:cNvCxnSpPr>
            <a:endCxn id="1026" idx="1"/>
          </p:cNvCxnSpPr>
          <p:nvPr/>
        </p:nvCxnSpPr>
        <p:spPr>
          <a:xfrm flipV="1">
            <a:off x="901728" y="4150307"/>
            <a:ext cx="762598" cy="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34810" y="4715679"/>
            <a:ext cx="0" cy="66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78854" y="2362200"/>
            <a:ext cx="107469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</p:cNvCxnSpPr>
          <p:nvPr/>
        </p:nvCxnSpPr>
        <p:spPr>
          <a:xfrm>
            <a:off x="4224295" y="3230472"/>
            <a:ext cx="841533" cy="22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1"/>
          </p:cNvCxnSpPr>
          <p:nvPr/>
        </p:nvCxnSpPr>
        <p:spPr>
          <a:xfrm flipH="1">
            <a:off x="5820483" y="3457397"/>
            <a:ext cx="1468718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3"/>
            <a:endCxn id="25" idx="1"/>
          </p:cNvCxnSpPr>
          <p:nvPr/>
        </p:nvCxnSpPr>
        <p:spPr>
          <a:xfrm flipV="1">
            <a:off x="5820483" y="5185979"/>
            <a:ext cx="1475975" cy="9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11627" y="3820728"/>
            <a:ext cx="95992" cy="82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0" grpId="0"/>
      <p:bldP spid="37" grpId="0"/>
      <p:bldP spid="38" grpId="0"/>
      <p:bldP spid="43" grpId="0"/>
      <p:bldP spid="47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8062</TotalTime>
  <Words>495</Words>
  <Application>Microsoft Office PowerPoint</Application>
  <PresentationFormat>On-screen Show (4:3)</PresentationFormat>
  <Paragraphs>205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The Roll System Using Mobile Device</vt:lpstr>
      <vt:lpstr>Team Member</vt:lpstr>
      <vt:lpstr>Outline</vt:lpstr>
      <vt:lpstr>Scenario Problem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</vt:lpstr>
      <vt:lpstr>Demo scenario</vt:lpstr>
      <vt:lpstr>Check Attendance Auto</vt:lpstr>
      <vt:lpstr>PowerPoint Presentation</vt:lpstr>
      <vt:lpstr>Sync Teaching Calendar</vt:lpstr>
      <vt:lpstr>Advantages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103</cp:revision>
  <cp:lastPrinted>2013-12-06T16:35:57Z</cp:lastPrinted>
  <dcterms:created xsi:type="dcterms:W3CDTF">2006-08-16T00:00:00Z</dcterms:created>
  <dcterms:modified xsi:type="dcterms:W3CDTF">2013-12-08T07:13:29Z</dcterms:modified>
</cp:coreProperties>
</file>