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74"/>
    <a:srgbClr val="1A8A14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4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8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88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158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94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46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93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6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7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3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8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5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3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1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648" y="0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rgbClr val="1A8A14"/>
                </a:solidFill>
              </a:rPr>
              <a:t>Process</a:t>
            </a:r>
            <a:endParaRPr lang="en-US" dirty="0">
              <a:solidFill>
                <a:srgbClr val="1A8A14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60" y="1077373"/>
            <a:ext cx="7707502" cy="5780627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>
            <a:off x="2711631" y="2200444"/>
            <a:ext cx="1311580" cy="0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234677" y="2148188"/>
            <a:ext cx="1447160" cy="6422"/>
          </a:xfrm>
          <a:prstGeom prst="straightConnector1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711631" y="5624734"/>
            <a:ext cx="1058509" cy="16412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625570" y="5920151"/>
            <a:ext cx="1003077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073964" y="2679856"/>
            <a:ext cx="23394" cy="879269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6916795" y="2679856"/>
            <a:ext cx="35118" cy="879269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97563" y="5781821"/>
            <a:ext cx="1058509" cy="1641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17255" y="4055009"/>
            <a:ext cx="2295798" cy="1041414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085522" y="4266095"/>
            <a:ext cx="1543125" cy="675828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588282" y="5458262"/>
            <a:ext cx="1003077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72259" y="3322542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44991" y="536724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51212" y="3824983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653701" y="2625333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3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34677" y="4826514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5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99311" y="5922499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6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383917" y="4480844"/>
            <a:ext cx="1614811" cy="65536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5588283" y="5769053"/>
            <a:ext cx="1040364" cy="1258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21602" y="5790027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341175" y="5172325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484815" y="5493329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80333" y="4520068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 flipV="1">
            <a:off x="7406409" y="2679856"/>
            <a:ext cx="58694" cy="99105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364205" y="2632369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5</a:t>
            </a: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98" y="5248439"/>
            <a:ext cx="208973" cy="330874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634" y="1736058"/>
            <a:ext cx="283280" cy="39659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4" y="1803582"/>
            <a:ext cx="300615" cy="287823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560" y="5149405"/>
            <a:ext cx="300615" cy="287823"/>
          </a:xfrm>
          <a:prstGeom prst="rect">
            <a:avLst/>
          </a:prstGeom>
        </p:spPr>
      </p:pic>
      <p:sp>
        <p:nvSpPr>
          <p:cNvPr id="98" name="Rounded Rectangle 97"/>
          <p:cNvSpPr/>
          <p:nvPr/>
        </p:nvSpPr>
        <p:spPr>
          <a:xfrm>
            <a:off x="8914724" y="2581218"/>
            <a:ext cx="2531040" cy="147379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9035289" y="2798624"/>
            <a:ext cx="66751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9024851" y="3307920"/>
            <a:ext cx="662563" cy="121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9037377" y="3804144"/>
            <a:ext cx="66751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702800" y="2672012"/>
            <a:ext cx="25943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5674"/>
                </a:solidFill>
              </a:rPr>
              <a:t>Flow </a:t>
            </a:r>
            <a:r>
              <a:rPr lang="en-US" sz="1600" dirty="0" err="1" smtClean="0">
                <a:solidFill>
                  <a:srgbClr val="005674"/>
                </a:solidFill>
              </a:rPr>
              <a:t>sql</a:t>
            </a:r>
            <a:r>
              <a:rPr lang="en-US" sz="1600" dirty="0" smtClean="0">
                <a:solidFill>
                  <a:srgbClr val="005674"/>
                </a:solidFill>
              </a:rPr>
              <a:t> server</a:t>
            </a:r>
          </a:p>
          <a:p>
            <a:endParaRPr lang="en-US" sz="1600" dirty="0" smtClean="0">
              <a:solidFill>
                <a:srgbClr val="005674"/>
              </a:solidFill>
            </a:endParaRPr>
          </a:p>
          <a:p>
            <a:r>
              <a:rPr lang="en-US" sz="1600" dirty="0" smtClean="0">
                <a:solidFill>
                  <a:srgbClr val="005674"/>
                </a:solidFill>
              </a:rPr>
              <a:t>Flow </a:t>
            </a:r>
            <a:r>
              <a:rPr lang="en-US" sz="1600" dirty="0" err="1" smtClean="0">
                <a:solidFill>
                  <a:srgbClr val="005674"/>
                </a:solidFill>
              </a:rPr>
              <a:t>sqlite</a:t>
            </a:r>
            <a:r>
              <a:rPr lang="en-US" sz="1600" dirty="0" smtClean="0">
                <a:solidFill>
                  <a:srgbClr val="005674"/>
                </a:solidFill>
              </a:rPr>
              <a:t> </a:t>
            </a:r>
          </a:p>
          <a:p>
            <a:endParaRPr lang="en-US" sz="1600" dirty="0" smtClean="0">
              <a:solidFill>
                <a:srgbClr val="005674"/>
              </a:solidFill>
            </a:endParaRPr>
          </a:p>
          <a:p>
            <a:r>
              <a:rPr lang="en-US" sz="1600" dirty="0" smtClean="0">
                <a:solidFill>
                  <a:srgbClr val="005674"/>
                </a:solidFill>
              </a:rPr>
              <a:t>Using website</a:t>
            </a:r>
            <a:endParaRPr lang="en-US" sz="1600" dirty="0">
              <a:solidFill>
                <a:srgbClr val="0056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1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4" grpId="0"/>
      <p:bldP spid="65" grpId="0"/>
      <p:bldP spid="66" grpId="0"/>
      <p:bldP spid="67" grpId="0"/>
      <p:bldP spid="68" grpId="0"/>
      <p:bldP spid="83" grpId="0"/>
      <p:bldP spid="84" grpId="0"/>
      <p:bldP spid="85" grpId="0"/>
      <p:bldP spid="86" grpId="0"/>
      <p:bldP spid="8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7625"/>
            <a:ext cx="9905998" cy="676251"/>
          </a:xfrm>
        </p:spPr>
        <p:txBody>
          <a:bodyPr/>
          <a:lstStyle/>
          <a:p>
            <a:r>
              <a:rPr lang="en-US" dirty="0">
                <a:solidFill>
                  <a:srgbClr val="1A8A14"/>
                </a:solidFill>
              </a:rPr>
              <a:t>Managements data sync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80" y="1013876"/>
            <a:ext cx="8993687" cy="5396212"/>
          </a:xfrm>
        </p:spPr>
      </p:pic>
      <p:cxnSp>
        <p:nvCxnSpPr>
          <p:cNvPr id="36" name="Straight Arrow Connector 35"/>
          <p:cNvCxnSpPr/>
          <p:nvPr/>
        </p:nvCxnSpPr>
        <p:spPr>
          <a:xfrm flipH="1" flipV="1">
            <a:off x="2267211" y="2313036"/>
            <a:ext cx="2430050" cy="313150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824603" y="2300510"/>
            <a:ext cx="2029216" cy="313150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828800" y="3252488"/>
            <a:ext cx="0" cy="1340285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392439" y="3365222"/>
            <a:ext cx="0" cy="1215025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5736921" y="3866263"/>
            <a:ext cx="2104374" cy="1039660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868460" y="3891315"/>
            <a:ext cx="1841326" cy="701459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267211" y="2626187"/>
            <a:ext cx="2492680" cy="889348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661765" y="2651240"/>
            <a:ext cx="2242158" cy="939450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/>
          <p:cNvGrpSpPr/>
          <p:nvPr/>
        </p:nvGrpSpPr>
        <p:grpSpPr>
          <a:xfrm>
            <a:off x="1788814" y="4966340"/>
            <a:ext cx="2908447" cy="334077"/>
            <a:chOff x="2790896" y="5233666"/>
            <a:chExt cx="2908447" cy="334077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3433876" y="5242755"/>
              <a:ext cx="0" cy="140345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Group 210"/>
            <p:cNvGrpSpPr/>
            <p:nvPr/>
          </p:nvGrpSpPr>
          <p:grpSpPr>
            <a:xfrm>
              <a:off x="2790896" y="5233666"/>
              <a:ext cx="2908447" cy="334077"/>
              <a:chOff x="2790896" y="5233666"/>
              <a:chExt cx="2908447" cy="334077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2790896" y="5233666"/>
                <a:ext cx="658411" cy="0"/>
              </a:xfrm>
              <a:prstGeom prst="lin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3094872" y="5383100"/>
                <a:ext cx="339003" cy="3671"/>
              </a:xfrm>
              <a:prstGeom prst="lin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3449307" y="5312927"/>
                <a:ext cx="2250036" cy="254816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>
            <a:off x="5736922" y="5347076"/>
            <a:ext cx="2045607" cy="199694"/>
            <a:chOff x="6739004" y="5614402"/>
            <a:chExt cx="2045607" cy="199694"/>
          </a:xfrm>
        </p:grpSpPr>
        <p:cxnSp>
          <p:nvCxnSpPr>
            <p:cNvPr id="83" name="Straight Connector 82"/>
            <p:cNvCxnSpPr/>
            <p:nvPr/>
          </p:nvCxnSpPr>
          <p:spPr>
            <a:xfrm flipH="1">
              <a:off x="6739004" y="5727127"/>
              <a:ext cx="1778104" cy="76667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518478" y="5622354"/>
              <a:ext cx="0" cy="191742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8518478" y="5614402"/>
              <a:ext cx="266133" cy="15903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8518478" y="5793493"/>
              <a:ext cx="242820" cy="20603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Arrow Connector 91"/>
          <p:cNvCxnSpPr/>
          <p:nvPr/>
        </p:nvCxnSpPr>
        <p:spPr>
          <a:xfrm flipV="1">
            <a:off x="2447225" y="5756167"/>
            <a:ext cx="2250036" cy="5163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1">
            <a:off x="5429918" y="5696477"/>
            <a:ext cx="2250036" cy="5163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/>
          <p:cNvGrpSpPr/>
          <p:nvPr/>
        </p:nvGrpSpPr>
        <p:grpSpPr>
          <a:xfrm>
            <a:off x="1962718" y="5308313"/>
            <a:ext cx="2734543" cy="374805"/>
            <a:chOff x="2964800" y="5575639"/>
            <a:chExt cx="2734543" cy="374805"/>
          </a:xfrm>
        </p:grpSpPr>
        <p:cxnSp>
          <p:nvCxnSpPr>
            <p:cNvPr id="64" name="Straight Connector 63"/>
            <p:cNvCxnSpPr/>
            <p:nvPr/>
          </p:nvCxnSpPr>
          <p:spPr>
            <a:xfrm flipH="1">
              <a:off x="2970874" y="5575639"/>
              <a:ext cx="16754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2964800" y="5728039"/>
              <a:ext cx="16754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2964800" y="5950444"/>
              <a:ext cx="16754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133712" y="5575639"/>
              <a:ext cx="0" cy="374805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>
              <a:off x="3120101" y="5727127"/>
              <a:ext cx="2579242" cy="70917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Straight Arrow Connector 206"/>
          <p:cNvCxnSpPr/>
          <p:nvPr/>
        </p:nvCxnSpPr>
        <p:spPr>
          <a:xfrm flipV="1">
            <a:off x="5714193" y="5195019"/>
            <a:ext cx="2068336" cy="139109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745249" y="2116899"/>
            <a:ext cx="2304789" cy="147379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870509" y="2334305"/>
            <a:ext cx="66751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9860071" y="2843601"/>
            <a:ext cx="662563" cy="121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872597" y="3339825"/>
            <a:ext cx="66751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538021" y="2207693"/>
            <a:ext cx="1596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5674"/>
                </a:solidFill>
              </a:rPr>
              <a:t>Online mode</a:t>
            </a:r>
          </a:p>
          <a:p>
            <a:endParaRPr lang="en-US" sz="1600" dirty="0" smtClean="0">
              <a:solidFill>
                <a:srgbClr val="005674"/>
              </a:solidFill>
            </a:endParaRPr>
          </a:p>
          <a:p>
            <a:r>
              <a:rPr lang="en-US" sz="1600" dirty="0" smtClean="0">
                <a:solidFill>
                  <a:srgbClr val="005674"/>
                </a:solidFill>
              </a:rPr>
              <a:t>Offline mode</a:t>
            </a:r>
          </a:p>
          <a:p>
            <a:endParaRPr lang="en-US" sz="1600" dirty="0" smtClean="0">
              <a:solidFill>
                <a:srgbClr val="005674"/>
              </a:solidFill>
            </a:endParaRPr>
          </a:p>
          <a:p>
            <a:r>
              <a:rPr lang="en-US" sz="1600" dirty="0" smtClean="0">
                <a:solidFill>
                  <a:srgbClr val="005674"/>
                </a:solidFill>
              </a:rPr>
              <a:t>Sync database</a:t>
            </a:r>
            <a:endParaRPr lang="en-US" sz="1600" dirty="0">
              <a:solidFill>
                <a:srgbClr val="0056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6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536</TotalTime>
  <Words>28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Process</vt:lpstr>
      <vt:lpstr>Managements data sync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 call systems</dc:title>
  <dc:creator>B</dc:creator>
  <cp:lastModifiedBy>B</cp:lastModifiedBy>
  <cp:revision>45</cp:revision>
  <dcterms:created xsi:type="dcterms:W3CDTF">2013-11-19T03:33:11Z</dcterms:created>
  <dcterms:modified xsi:type="dcterms:W3CDTF">2013-12-07T07:43:15Z</dcterms:modified>
</cp:coreProperties>
</file>