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4"/>
    <a:srgbClr val="1A8A1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9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Roll call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Pham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Huy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Hoang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Nguyen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Quoc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Huy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Nguyen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Thanh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Binh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48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1A8A14"/>
                </a:solidFill>
              </a:rPr>
              <a:t>Process</a:t>
            </a:r>
            <a:endParaRPr lang="en-US" dirty="0">
              <a:solidFill>
                <a:srgbClr val="1A8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98" y="1337698"/>
            <a:ext cx="6780952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7625"/>
            <a:ext cx="9905998" cy="676251"/>
          </a:xfrm>
        </p:spPr>
        <p:txBody>
          <a:bodyPr/>
          <a:lstStyle/>
          <a:p>
            <a:r>
              <a:rPr lang="en-US" dirty="0">
                <a:solidFill>
                  <a:srgbClr val="1A8A14"/>
                </a:solidFill>
              </a:rPr>
              <a:t>Managements data sync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46" y="1014413"/>
            <a:ext cx="7332133" cy="54991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117149" y="2416346"/>
            <a:ext cx="1458270" cy="329434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690899" y="2327335"/>
            <a:ext cx="1465546" cy="438411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2444" y="3219189"/>
            <a:ext cx="0" cy="1603331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80121" y="3219189"/>
            <a:ext cx="25052" cy="1565754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555545" y="3847693"/>
            <a:ext cx="1069719" cy="584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470411" y="3939933"/>
            <a:ext cx="1230277" cy="52212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084454" y="2745780"/>
            <a:ext cx="1721809" cy="791229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555545" y="2654029"/>
            <a:ext cx="1335852" cy="85332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26043" y="4950557"/>
            <a:ext cx="4389817" cy="1233918"/>
            <a:chOff x="3432132" y="5223353"/>
            <a:chExt cx="4676818" cy="122824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432132" y="5223353"/>
              <a:ext cx="701457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755982" y="5372100"/>
              <a:ext cx="361167" cy="365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17149" y="5232400"/>
              <a:ext cx="0" cy="1397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17149" y="5295900"/>
              <a:ext cx="219901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324350" y="5302250"/>
              <a:ext cx="6350" cy="114935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24350" y="6451600"/>
              <a:ext cx="329565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620000" y="5493446"/>
              <a:ext cx="6350" cy="95815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620000" y="5493446"/>
              <a:ext cx="48895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47784" y="5288536"/>
            <a:ext cx="5243613" cy="936776"/>
            <a:chOff x="2458274" y="5597718"/>
            <a:chExt cx="5723618" cy="936776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464904" y="5597718"/>
              <a:ext cx="1828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458274" y="5750118"/>
              <a:ext cx="1828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458281" y="5964803"/>
              <a:ext cx="1828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64904" y="5597718"/>
              <a:ext cx="0" cy="37480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58274" y="5972523"/>
              <a:ext cx="6630" cy="54754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64904" y="6526775"/>
              <a:ext cx="52699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734822" y="5785120"/>
              <a:ext cx="0" cy="749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734822" y="5785120"/>
              <a:ext cx="1565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891397" y="5685183"/>
              <a:ext cx="0" cy="1917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891397" y="5677231"/>
              <a:ext cx="290495" cy="159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891397" y="5856322"/>
              <a:ext cx="265048" cy="206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10467" y="5697096"/>
            <a:ext cx="6170696" cy="620202"/>
            <a:chOff x="2647784" y="6035040"/>
            <a:chExt cx="6719527" cy="6202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647784" y="6194440"/>
              <a:ext cx="24321" cy="45285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675124" y="6647290"/>
              <a:ext cx="6692187" cy="795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349091" y="6035040"/>
              <a:ext cx="18220" cy="607757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9120147" y="6035040"/>
              <a:ext cx="24716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9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7625"/>
            <a:ext cx="9905998" cy="676251"/>
          </a:xfrm>
        </p:spPr>
        <p:txBody>
          <a:bodyPr/>
          <a:lstStyle/>
          <a:p>
            <a:r>
              <a:rPr lang="en-US" dirty="0">
                <a:solidFill>
                  <a:srgbClr val="1A8A14"/>
                </a:solidFill>
              </a:rPr>
              <a:t>Managements data sync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62" y="1281202"/>
            <a:ext cx="8993687" cy="5396212"/>
          </a:xfr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3269293" y="2580362"/>
            <a:ext cx="2430050" cy="313150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26685" y="2567836"/>
            <a:ext cx="2029216" cy="313150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30882" y="3519814"/>
            <a:ext cx="0" cy="1340285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394521" y="3632548"/>
            <a:ext cx="0" cy="1215025"/>
          </a:xfrm>
          <a:prstGeom prst="straightConnector1">
            <a:avLst/>
          </a:prstGeom>
          <a:ln w="53975">
            <a:solidFill>
              <a:srgbClr val="1A8A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739003" y="4133589"/>
            <a:ext cx="2104374" cy="103966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70542" y="4158641"/>
            <a:ext cx="1841326" cy="701459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69293" y="2893513"/>
            <a:ext cx="2492680" cy="889348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663847" y="2918566"/>
            <a:ext cx="2242158" cy="9394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2790896" y="5233666"/>
            <a:ext cx="2908447" cy="334077"/>
            <a:chOff x="2790896" y="5233666"/>
            <a:chExt cx="2908447" cy="33407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433876" y="5242755"/>
              <a:ext cx="0" cy="14034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>
              <a:off x="2790896" y="5233666"/>
              <a:ext cx="2908447" cy="334077"/>
              <a:chOff x="2790896" y="5233666"/>
              <a:chExt cx="2908447" cy="33407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790896" y="5233666"/>
                <a:ext cx="658411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94872" y="5383100"/>
                <a:ext cx="339003" cy="3671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49307" y="5312927"/>
                <a:ext cx="2250036" cy="25481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6739004" y="5614402"/>
            <a:ext cx="2045607" cy="199694"/>
            <a:chOff x="6739004" y="5614402"/>
            <a:chExt cx="2045607" cy="199694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6739004" y="5727127"/>
              <a:ext cx="1778104" cy="7666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518478" y="5622354"/>
              <a:ext cx="0" cy="1917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8518478" y="5614402"/>
              <a:ext cx="266133" cy="159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518478" y="5793493"/>
              <a:ext cx="242820" cy="206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 flipV="1">
            <a:off x="3449307" y="6023493"/>
            <a:ext cx="2250036" cy="516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6432000" y="5963803"/>
            <a:ext cx="2250036" cy="516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2964800" y="5575639"/>
            <a:ext cx="2734543" cy="374805"/>
            <a:chOff x="2964800" y="5575639"/>
            <a:chExt cx="2734543" cy="374805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2970874" y="5575639"/>
              <a:ext cx="16754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964800" y="5728039"/>
              <a:ext cx="16754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964800" y="5950444"/>
              <a:ext cx="16754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3712" y="5575639"/>
              <a:ext cx="0" cy="37480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120101" y="5727127"/>
              <a:ext cx="2579242" cy="7091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V="1">
            <a:off x="6716275" y="5462345"/>
            <a:ext cx="2068336" cy="1391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465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Roll call systems</vt:lpstr>
      <vt:lpstr>Process</vt:lpstr>
      <vt:lpstr>Managements data sync</vt:lpstr>
      <vt:lpstr>Managements data sync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call systems</dc:title>
  <dc:creator>B</dc:creator>
  <cp:lastModifiedBy>B</cp:lastModifiedBy>
  <cp:revision>29</cp:revision>
  <dcterms:created xsi:type="dcterms:W3CDTF">2013-11-19T03:33:11Z</dcterms:created>
  <dcterms:modified xsi:type="dcterms:W3CDTF">2013-11-24T13:10:54Z</dcterms:modified>
</cp:coreProperties>
</file>