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3" r:id="rId7"/>
    <p:sldId id="269" r:id="rId8"/>
    <p:sldId id="264" r:id="rId9"/>
    <p:sldId id="265" r:id="rId10"/>
    <p:sldId id="266" r:id="rId11"/>
    <p:sldId id="271" r:id="rId12"/>
    <p:sldId id="259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Đõ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High Installation Cost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Machine Error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Students don’t go to class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3670C-20CA-487D-9D46-A9EE49BCEA7D}" type="presOf" srcId="{15D11823-3906-4D30-BC9B-F580C275D9C9}" destId="{2A248439-86FE-47E7-89FE-60C6B8F50B49}" srcOrd="0" destOrd="0" presId="urn:microsoft.com/office/officeart/2005/8/layout/pList1"/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F2BB1F7D-7A67-4B52-8CF4-69E9423BAFCF}" type="presOf" srcId="{C40B6D93-0547-417D-80DB-72DD717CD4E1}" destId="{B7625588-CB6C-48F3-A776-6B712BD87BE8}" srcOrd="0" destOrd="0" presId="urn:microsoft.com/office/officeart/2005/8/layout/pList1"/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50A9032C-73D6-4312-998B-757610274964}" type="presParOf" srcId="{62EFBF98-56CF-4FB4-8204-419222E75EE6}" destId="{6801161E-AC77-4CE4-B7FD-EF6AFD2CDEE6}" srcOrd="0" destOrd="0" presId="urn:microsoft.com/office/officeart/2005/8/layout/pList1"/>
    <dgm:cxn modelId="{6B71054B-5113-453B-B34C-B4E385FAF771}" type="presParOf" srcId="{6801161E-AC77-4CE4-B7FD-EF6AFD2CDEE6}" destId="{3DECD4E6-17C3-4F8E-A2EE-2AF45354EB78}" srcOrd="0" destOrd="0" presId="urn:microsoft.com/office/officeart/2005/8/layout/pList1"/>
    <dgm:cxn modelId="{2E3137FB-9C8D-47F8-8906-C60D3F868288}" type="presParOf" srcId="{6801161E-AC77-4CE4-B7FD-EF6AFD2CDEE6}" destId="{B7625588-CB6C-48F3-A776-6B712BD87BE8}" srcOrd="1" destOrd="0" presId="urn:microsoft.com/office/officeart/2005/8/layout/pList1"/>
    <dgm:cxn modelId="{047ABF42-919F-4D9A-829B-A6759B6E51EB}" type="presParOf" srcId="{62EFBF98-56CF-4FB4-8204-419222E75EE6}" destId="{2A248439-86FE-47E7-89FE-60C6B8F50B49}" srcOrd="1" destOrd="0" presId="urn:microsoft.com/office/officeart/2005/8/layout/pList1"/>
    <dgm:cxn modelId="{B150AA91-59D5-4844-AF9E-8460D25CDAD0}" type="presParOf" srcId="{62EFBF98-56CF-4FB4-8204-419222E75EE6}" destId="{25D8218A-80B5-4E53-8B0A-E3E163ED498F}" srcOrd="2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3" destOrd="0" presId="urn:microsoft.com/office/officeart/2005/8/layout/pList1"/>
    <dgm:cxn modelId="{79F71CB6-BE31-4B36-91F5-1B99069B5E65}" type="presParOf" srcId="{62EFBF98-56CF-4FB4-8204-419222E75EE6}" destId="{B8D37809-4B55-40D8-A98D-6084B4E715BE}" srcOrd="4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smtClean="0"/>
            <a:t>Check Attendance by Taking Picture</a:t>
          </a:r>
          <a:endParaRPr lang="en-US" sz="1700"/>
        </a:p>
      </dgm: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smtClean="0"/>
            <a:t>Check Attendance Manually</a:t>
          </a:r>
        </a:p>
        <a:p>
          <a:r>
            <a:rPr lang="en-US" sz="1700" smtClean="0"/>
            <a:t>(Web &amp; Mobile)</a:t>
          </a:r>
          <a:endParaRPr lang="en-US" sz="1700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smtClean="0"/>
            <a:t>Check Attendance Offline &amp; Sync Data Online</a:t>
          </a:r>
          <a:endParaRPr lang="en-US" sz="1700"/>
        </a:p>
      </dgm: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smtClean="0"/>
            <a:t>Export Excel Report (Instructor &amp; Staff) </a:t>
          </a:r>
          <a:endParaRPr lang="en-US" sz="1700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Add Student Image into System (Upload Images, use Log)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A16DD009-0464-46BB-993B-71577B13064A}">
      <dgm:prSet phldrT="[Text]" custT="1"/>
      <dgm:spPr/>
      <dgm:t>
        <a:bodyPr/>
        <a:lstStyle/>
        <a:p>
          <a:r>
            <a:rPr lang="en-US" sz="1700" smtClean="0"/>
            <a:t>Manage Roll Call, Study Session</a:t>
          </a:r>
        </a:p>
        <a:p>
          <a:r>
            <a:rPr lang="en-US" sz="1700" smtClean="0"/>
            <a:t>(Change Time &amp; Instructor)</a:t>
          </a:r>
          <a:endParaRPr lang="en-US" sz="1700"/>
        </a:p>
      </dgm:t>
    </dgm:pt>
    <dgm:pt modelId="{0F93F102-D0E3-47CA-8E33-40E3139CFC4F}" type="parTrans" cxnId="{96C9E0C8-96CC-45E8-A39C-1DDE24889B21}">
      <dgm:prSet/>
      <dgm:spPr/>
      <dgm:t>
        <a:bodyPr/>
        <a:lstStyle/>
        <a:p>
          <a:endParaRPr lang="en-US"/>
        </a:p>
      </dgm:t>
    </dgm:pt>
    <dgm:pt modelId="{7AF64493-E53D-477D-B9B1-142AB87CF83B}" type="sibTrans" cxnId="{96C9E0C8-96CC-45E8-A39C-1DDE24889B21}">
      <dgm:prSet/>
      <dgm:spPr/>
      <dgm:t>
        <a:bodyPr/>
        <a:lstStyle/>
        <a:p>
          <a:endParaRPr lang="en-US"/>
        </a:p>
      </dgm:t>
    </dgm:pt>
    <dgm:pt modelId="{63C96C7E-27CE-49F0-953F-0B59171D8597}">
      <dgm:prSet phldrT="[Text]"/>
      <dgm:spPr/>
      <dgm:t>
        <a:bodyPr/>
        <a:lstStyle/>
        <a:p>
          <a:r>
            <a:rPr lang="en-US" smtClean="0"/>
            <a:t>Sync Teaching Calendar to Google Calendar</a:t>
          </a:r>
          <a:endParaRPr lang="en-US"/>
        </a:p>
      </dgm:t>
    </dgm:pt>
    <dgm:pt modelId="{285F3794-D9D8-45A7-95ED-2561A52450D5}" type="parTrans" cxnId="{922F511C-66D1-41B7-9066-2451D52FA4B1}">
      <dgm:prSet/>
      <dgm:spPr/>
      <dgm:t>
        <a:bodyPr/>
        <a:lstStyle/>
        <a:p>
          <a:endParaRPr lang="en-US"/>
        </a:p>
      </dgm:t>
    </dgm:pt>
    <dgm:pt modelId="{CA365577-B231-4E1C-A581-451D2396C092}" type="sibTrans" cxnId="{922F511C-66D1-41B7-9066-2451D52FA4B1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</dgm:pt>
    <dgm:pt modelId="{AEE18763-321A-443A-BCE8-53AC9B956DD8}" type="pres">
      <dgm:prSet presAssocID="{DF143685-3892-40D4-AE31-888939203E09}" presName="node" presStyleLbl="node1" presStyleIdx="0" presStyleCnt="8">
        <dgm:presLayoutVars>
          <dgm:bulletEnabled val="1"/>
        </dgm:presLayoutVars>
      </dgm:prSet>
      <dgm:spPr/>
    </dgm:pt>
    <dgm:pt modelId="{ECC16EF8-2A90-41DA-BC7C-475538FDA41A}" type="pres">
      <dgm:prSet presAssocID="{8B4AC0F4-5B0B-4301-98E6-B937CC840CCB}" presName="sibTrans" presStyleLbl="sibTrans1D1" presStyleIdx="0" presStyleCnt="7"/>
      <dgm:spPr/>
    </dgm:pt>
    <dgm:pt modelId="{A73D0C14-9536-411A-9557-F19F00961887}" type="pres">
      <dgm:prSet presAssocID="{8B4AC0F4-5B0B-4301-98E6-B937CC840CCB}" presName="connectorText" presStyleLbl="sibTrans1D1" presStyleIdx="0" presStyleCnt="7"/>
      <dgm:spPr/>
    </dgm:pt>
    <dgm:pt modelId="{A15A32FA-CB14-4475-A82D-E1C91F0916A6}" type="pres">
      <dgm:prSet presAssocID="{E29D542B-03E9-4D1D-BC65-0079C85BF2FB}" presName="node" presStyleLbl="node1" presStyleIdx="1" presStyleCnt="8">
        <dgm:presLayoutVars>
          <dgm:bulletEnabled val="1"/>
        </dgm:presLayoutVars>
      </dgm:prSet>
      <dgm:spPr/>
    </dgm:pt>
    <dgm:pt modelId="{E9DDE5A0-A196-4E0F-B81D-23F2805C66C8}" type="pres">
      <dgm:prSet presAssocID="{7E3D8AA3-8272-4321-8996-69A662AB2A0E}" presName="sibTrans" presStyleLbl="sibTrans1D1" presStyleIdx="1" presStyleCnt="7"/>
      <dgm:spPr/>
    </dgm:pt>
    <dgm:pt modelId="{FB071BF3-6C40-4DC5-BBC2-6A24D19903DB}" type="pres">
      <dgm:prSet presAssocID="{7E3D8AA3-8272-4321-8996-69A662AB2A0E}" presName="connectorText" presStyleLbl="sibTrans1D1" presStyleIdx="1" presStyleCnt="7"/>
      <dgm:spPr/>
    </dgm:pt>
    <dgm:pt modelId="{1C2F4610-73CB-4146-AA09-F130EF591D97}" type="pres">
      <dgm:prSet presAssocID="{399C9020-CBB4-4B3E-A662-407C29FE4C6F}" presName="node" presStyleLbl="node1" presStyleIdx="2" presStyleCnt="8">
        <dgm:presLayoutVars>
          <dgm:bulletEnabled val="1"/>
        </dgm:presLayoutVars>
      </dgm:prSet>
      <dgm:spPr/>
    </dgm:pt>
    <dgm:pt modelId="{B4AC2366-F8AE-4461-99B2-5962ABBC798E}" type="pres">
      <dgm:prSet presAssocID="{0ED1EF95-7C3B-4583-9F00-97AA5D99BBC2}" presName="sibTrans" presStyleLbl="sibTrans1D1" presStyleIdx="2" presStyleCnt="7"/>
      <dgm:spPr/>
    </dgm:pt>
    <dgm:pt modelId="{2DC968ED-6CAB-4EE7-87C9-105F8765DB06}" type="pres">
      <dgm:prSet presAssocID="{0ED1EF95-7C3B-4583-9F00-97AA5D99BBC2}" presName="connectorText" presStyleLbl="sibTrans1D1" presStyleIdx="2" presStyleCnt="7"/>
      <dgm:spPr/>
    </dgm:pt>
    <dgm:pt modelId="{BBEA6F7A-DAB1-4AC1-B829-80681F3B19F5}" type="pres">
      <dgm:prSet presAssocID="{04B228ED-2CF1-400C-A594-85D2A885ADD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7"/>
      <dgm:spPr/>
    </dgm:pt>
    <dgm:pt modelId="{7A401DF6-4B93-403D-9F1B-683F8BB013AB}" type="pres">
      <dgm:prSet presAssocID="{BD91B554-2C6F-4842-AF52-F4F605BB9F70}" presName="connectorText" presStyleLbl="sibTrans1D1" presStyleIdx="3" presStyleCnt="7"/>
      <dgm:spPr/>
    </dgm:pt>
    <dgm:pt modelId="{E0032F52-7C53-431C-B6E8-7CD6668EBE60}" type="pres">
      <dgm:prSet presAssocID="{E5637F59-AE26-464D-86FA-A27063F1192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7"/>
      <dgm:spPr/>
    </dgm:pt>
    <dgm:pt modelId="{9BD03DD9-1218-4A95-9D29-671ED3DF7260}" type="pres">
      <dgm:prSet presAssocID="{C7C6BD95-1EFE-46AF-B55A-5FA28F6E1BDD}" presName="connectorText" presStyleLbl="sibTrans1D1" presStyleIdx="4" presStyleCnt="7"/>
      <dgm:spPr/>
    </dgm:pt>
    <dgm:pt modelId="{2FCD22A6-3CE8-4818-83A0-8E649A77CC9E}" type="pres">
      <dgm:prSet presAssocID="{D5431DEE-502F-4BC9-A785-CB0CAE60341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FBA7B-8B4F-4150-8EAB-C574E26C78EB}" type="pres">
      <dgm:prSet presAssocID="{3AF50F27-C1B8-4C0F-A484-9C0865703B70}" presName="sibTrans" presStyleLbl="sibTrans1D1" presStyleIdx="5" presStyleCnt="7"/>
      <dgm:spPr/>
    </dgm:pt>
    <dgm:pt modelId="{41B01E65-D10D-48F0-884E-614026B59311}" type="pres">
      <dgm:prSet presAssocID="{3AF50F27-C1B8-4C0F-A484-9C0865703B70}" presName="connectorText" presStyleLbl="sibTrans1D1" presStyleIdx="5" presStyleCnt="7"/>
      <dgm:spPr/>
    </dgm:pt>
    <dgm:pt modelId="{166416FB-B4ED-415F-8781-4FC7E9101CD5}" type="pres">
      <dgm:prSet presAssocID="{A16DD009-0464-46BB-993B-71577B13064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C2C4D-9403-4F20-9AC1-8B210DB5B5E0}" type="pres">
      <dgm:prSet presAssocID="{7AF64493-E53D-477D-B9B1-142AB87CF83B}" presName="sibTrans" presStyleLbl="sibTrans1D1" presStyleIdx="6" presStyleCnt="7"/>
      <dgm:spPr/>
    </dgm:pt>
    <dgm:pt modelId="{FA1CCFD7-2479-48FB-B9AA-109C279F86FB}" type="pres">
      <dgm:prSet presAssocID="{7AF64493-E53D-477D-B9B1-142AB87CF83B}" presName="connectorText" presStyleLbl="sibTrans1D1" presStyleIdx="6" presStyleCnt="7"/>
      <dgm:spPr/>
    </dgm:pt>
    <dgm:pt modelId="{FEFC772D-60C1-4286-8CD7-3222525D0477}" type="pres">
      <dgm:prSet presAssocID="{63C96C7E-27CE-49F0-953F-0B59171D859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96C9E0C8-96CC-45E8-A39C-1DDE24889B21}" srcId="{F3CEE3A7-B22A-4DE8-AFDF-EC9CA6476C85}" destId="{A16DD009-0464-46BB-993B-71577B13064A}" srcOrd="6" destOrd="0" parTransId="{0F93F102-D0E3-47CA-8E33-40E3139CFC4F}" sibTransId="{7AF64493-E53D-477D-B9B1-142AB87CF83B}"/>
    <dgm:cxn modelId="{922F511C-66D1-41B7-9066-2451D52FA4B1}" srcId="{F3CEE3A7-B22A-4DE8-AFDF-EC9CA6476C85}" destId="{63C96C7E-27CE-49F0-953F-0B59171D8597}" srcOrd="7" destOrd="0" parTransId="{285F3794-D9D8-45A7-95ED-2561A52450D5}" sibTransId="{CA365577-B231-4E1C-A581-451D2396C092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1E28CDE2-A9A8-4C0F-839D-5E35D86847DE}" type="presOf" srcId="{3AF50F27-C1B8-4C0F-A484-9C0865703B70}" destId="{64DFBA7B-8B4F-4150-8EAB-C574E26C78EB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4727AB82-EB96-4B1A-A6D7-ED2739592F4B}" type="presOf" srcId="{63C96C7E-27CE-49F0-953F-0B59171D8597}" destId="{FEFC772D-60C1-4286-8CD7-3222525D0477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8A82F71D-D8AD-4E34-8CBA-C3CAB3AF23EF}" type="presOf" srcId="{7AF64493-E53D-477D-B9B1-142AB87CF83B}" destId="{838C2C4D-9403-4F20-9AC1-8B210DB5B5E0}" srcOrd="0" destOrd="0" presId="urn:microsoft.com/office/officeart/2005/8/layout/bProcess3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E94E2465-417B-4BD6-AC20-E2B22244AEAF}" type="presOf" srcId="{3AF50F27-C1B8-4C0F-A484-9C0865703B70}" destId="{41B01E65-D10D-48F0-884E-614026B59311}" srcOrd="1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6AB41C46-7A15-4FB7-8087-2700BFC77C80}" type="presOf" srcId="{A16DD009-0464-46BB-993B-71577B13064A}" destId="{166416FB-B4ED-415F-8781-4FC7E9101CD5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0E3BC137-7669-471B-B518-23C88EA3B5F1}" type="presOf" srcId="{7AF64493-E53D-477D-B9B1-142AB87CF83B}" destId="{FA1CCFD7-2479-48FB-B9AA-109C279F86FB}" srcOrd="1" destOrd="0" presId="urn:microsoft.com/office/officeart/2005/8/layout/bProcess3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  <dgm:cxn modelId="{D289BF8E-8248-4BC8-A8A0-B8400DA38EBD}" type="presParOf" srcId="{532EBDFC-4533-4F7D-9687-0178F10968F3}" destId="{64DFBA7B-8B4F-4150-8EAB-C574E26C78EB}" srcOrd="11" destOrd="0" presId="urn:microsoft.com/office/officeart/2005/8/layout/bProcess3"/>
    <dgm:cxn modelId="{5AE9FC09-09A0-4A6C-9E94-E1EDB9AC0186}" type="presParOf" srcId="{64DFBA7B-8B4F-4150-8EAB-C574E26C78EB}" destId="{41B01E65-D10D-48F0-884E-614026B59311}" srcOrd="0" destOrd="0" presId="urn:microsoft.com/office/officeart/2005/8/layout/bProcess3"/>
    <dgm:cxn modelId="{9B048377-B636-48A5-BC9E-58611AD9E24A}" type="presParOf" srcId="{532EBDFC-4533-4F7D-9687-0178F10968F3}" destId="{166416FB-B4ED-415F-8781-4FC7E9101CD5}" srcOrd="12" destOrd="0" presId="urn:microsoft.com/office/officeart/2005/8/layout/bProcess3"/>
    <dgm:cxn modelId="{083D4D4D-20D1-4A9F-92F1-48F4091430F5}" type="presParOf" srcId="{532EBDFC-4533-4F7D-9687-0178F10968F3}" destId="{838C2C4D-9403-4F20-9AC1-8B210DB5B5E0}" srcOrd="13" destOrd="0" presId="urn:microsoft.com/office/officeart/2005/8/layout/bProcess3"/>
    <dgm:cxn modelId="{3F17A756-265A-4811-988D-49061C3CDEAC}" type="presParOf" srcId="{838C2C4D-9403-4F20-9AC1-8B210DB5B5E0}" destId="{FA1CCFD7-2479-48FB-B9AA-109C279F86FB}" srcOrd="0" destOrd="0" presId="urn:microsoft.com/office/officeart/2005/8/layout/bProcess3"/>
    <dgm:cxn modelId="{A1AF19E5-7049-4FBD-B9AD-C8E4678FF885}" type="presParOf" srcId="{532EBDFC-4533-4F7D-9687-0178F10968F3}" destId="{FEFC772D-60C1-4286-8CD7-3222525D047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5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Đõ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High Installation Cost</a:t>
          </a:r>
          <a:endParaRPr lang="en-US" sz="18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Machine Error</a:t>
          </a:r>
          <a:endParaRPr lang="en-US" sz="18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Students don’t go to class</a:t>
          </a:r>
          <a:endParaRPr lang="en-US" sz="1800" kern="1200"/>
        </a:p>
      </dsp:txBody>
      <dsp:txXfrm>
        <a:off x="1059199" y="3649431"/>
        <a:ext cx="1923376" cy="713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697550" y="539651"/>
          <a:ext cx="4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36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4083" y="583139"/>
        <a:ext cx="22298" cy="4463"/>
      </dsp:txXfrm>
    </dsp:sp>
    <dsp:sp modelId="{AEE18763-321A-443A-BCE8-53AC9B956DD8}">
      <dsp:nvSpPr>
        <dsp:cNvPr id="0" name=""/>
        <dsp:cNvSpPr/>
      </dsp:nvSpPr>
      <dsp:spPr>
        <a:xfrm>
          <a:off x="760378" y="3679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760378" y="3679"/>
        <a:ext cx="1938972" cy="1163383"/>
      </dsp:txXfrm>
    </dsp:sp>
    <dsp:sp modelId="{E9DDE5A0-A196-4E0F-B81D-23F2805C66C8}">
      <dsp:nvSpPr>
        <dsp:cNvPr id="0" name=""/>
        <dsp:cNvSpPr/>
      </dsp:nvSpPr>
      <dsp:spPr>
        <a:xfrm>
          <a:off x="5082486" y="539651"/>
          <a:ext cx="4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36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9018" y="583139"/>
        <a:ext cx="22298" cy="4463"/>
      </dsp:txXfrm>
    </dsp:sp>
    <dsp:sp modelId="{A15A32FA-CB14-4475-A82D-E1C91F0916A6}">
      <dsp:nvSpPr>
        <dsp:cNvPr id="0" name=""/>
        <dsp:cNvSpPr/>
      </dsp:nvSpPr>
      <dsp:spPr>
        <a:xfrm>
          <a:off x="3145313" y="3679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Check Attendance by Taking Picture</a:t>
          </a:r>
          <a:endParaRPr lang="en-US" sz="1700" kern="1200"/>
        </a:p>
      </dsp:txBody>
      <dsp:txXfrm>
        <a:off x="3145313" y="3679"/>
        <a:ext cx="1938972" cy="1163383"/>
      </dsp:txXfrm>
    </dsp:sp>
    <dsp:sp modelId="{B4AC2366-F8AE-4461-99B2-5962ABBC798E}">
      <dsp:nvSpPr>
        <dsp:cNvPr id="0" name=""/>
        <dsp:cNvSpPr/>
      </dsp:nvSpPr>
      <dsp:spPr>
        <a:xfrm>
          <a:off x="1729864" y="1165263"/>
          <a:ext cx="4769871" cy="415363"/>
        </a:xfrm>
        <a:custGeom>
          <a:avLst/>
          <a:gdLst/>
          <a:ahLst/>
          <a:cxnLst/>
          <a:rect l="0" t="0" r="0" b="0"/>
          <a:pathLst>
            <a:path>
              <a:moveTo>
                <a:pt x="4769871" y="0"/>
              </a:moveTo>
              <a:lnTo>
                <a:pt x="4769871" y="224781"/>
              </a:lnTo>
              <a:lnTo>
                <a:pt x="0" y="224781"/>
              </a:lnTo>
              <a:lnTo>
                <a:pt x="0" y="41536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5033" y="1370713"/>
        <a:ext cx="239533" cy="4463"/>
      </dsp:txXfrm>
    </dsp:sp>
    <dsp:sp modelId="{1C2F4610-73CB-4146-AA09-F130EF591D97}">
      <dsp:nvSpPr>
        <dsp:cNvPr id="0" name=""/>
        <dsp:cNvSpPr/>
      </dsp:nvSpPr>
      <dsp:spPr>
        <a:xfrm>
          <a:off x="5530249" y="3679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(Web &amp; Mobile)</a:t>
          </a:r>
          <a:endParaRPr lang="en-US" sz="1700" kern="1200"/>
        </a:p>
      </dsp:txBody>
      <dsp:txXfrm>
        <a:off x="5530249" y="3679"/>
        <a:ext cx="1938972" cy="1163383"/>
      </dsp:txXfrm>
    </dsp:sp>
    <dsp:sp modelId="{D83FC0FD-C30E-47FD-B224-EEFE0690409D}">
      <dsp:nvSpPr>
        <dsp:cNvPr id="0" name=""/>
        <dsp:cNvSpPr/>
      </dsp:nvSpPr>
      <dsp:spPr>
        <a:xfrm>
          <a:off x="2697550" y="2148998"/>
          <a:ext cx="4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36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4083" y="2192486"/>
        <a:ext cx="22298" cy="4463"/>
      </dsp:txXfrm>
    </dsp:sp>
    <dsp:sp modelId="{BBEA6F7A-DAB1-4AC1-B829-80681F3B19F5}">
      <dsp:nvSpPr>
        <dsp:cNvPr id="0" name=""/>
        <dsp:cNvSpPr/>
      </dsp:nvSpPr>
      <dsp:spPr>
        <a:xfrm>
          <a:off x="760378" y="1613026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Check Attendance Offline &amp; Sync Data Online</a:t>
          </a:r>
          <a:endParaRPr lang="en-US" sz="1700" kern="1200"/>
        </a:p>
      </dsp:txBody>
      <dsp:txXfrm>
        <a:off x="760378" y="1613026"/>
        <a:ext cx="1938972" cy="1163383"/>
      </dsp:txXfrm>
    </dsp:sp>
    <dsp:sp modelId="{55AE2ADC-7AC1-4C7A-97F0-578CEB96C95C}">
      <dsp:nvSpPr>
        <dsp:cNvPr id="0" name=""/>
        <dsp:cNvSpPr/>
      </dsp:nvSpPr>
      <dsp:spPr>
        <a:xfrm>
          <a:off x="5082486" y="2148998"/>
          <a:ext cx="4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36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9018" y="2192486"/>
        <a:ext cx="22298" cy="4463"/>
      </dsp:txXfrm>
    </dsp:sp>
    <dsp:sp modelId="{E0032F52-7C53-431C-B6E8-7CD6668EBE60}">
      <dsp:nvSpPr>
        <dsp:cNvPr id="0" name=""/>
        <dsp:cNvSpPr/>
      </dsp:nvSpPr>
      <dsp:spPr>
        <a:xfrm>
          <a:off x="3145313" y="1613026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Export Excel Report (Instructor &amp; Staff) </a:t>
          </a:r>
          <a:endParaRPr lang="en-US" sz="1700" kern="1200"/>
        </a:p>
      </dsp:txBody>
      <dsp:txXfrm>
        <a:off x="3145313" y="1613026"/>
        <a:ext cx="1938972" cy="1163383"/>
      </dsp:txXfrm>
    </dsp:sp>
    <dsp:sp modelId="{64DFBA7B-8B4F-4150-8EAB-C574E26C78EB}">
      <dsp:nvSpPr>
        <dsp:cNvPr id="0" name=""/>
        <dsp:cNvSpPr/>
      </dsp:nvSpPr>
      <dsp:spPr>
        <a:xfrm>
          <a:off x="1729864" y="2774610"/>
          <a:ext cx="4769871" cy="415363"/>
        </a:xfrm>
        <a:custGeom>
          <a:avLst/>
          <a:gdLst/>
          <a:ahLst/>
          <a:cxnLst/>
          <a:rect l="0" t="0" r="0" b="0"/>
          <a:pathLst>
            <a:path>
              <a:moveTo>
                <a:pt x="4769871" y="0"/>
              </a:moveTo>
              <a:lnTo>
                <a:pt x="4769871" y="224781"/>
              </a:lnTo>
              <a:lnTo>
                <a:pt x="0" y="224781"/>
              </a:lnTo>
              <a:lnTo>
                <a:pt x="0" y="41536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5033" y="2980059"/>
        <a:ext cx="239533" cy="4463"/>
      </dsp:txXfrm>
    </dsp:sp>
    <dsp:sp modelId="{2FCD22A6-3CE8-4818-83A0-8E649A77CC9E}">
      <dsp:nvSpPr>
        <dsp:cNvPr id="0" name=""/>
        <dsp:cNvSpPr/>
      </dsp:nvSpPr>
      <dsp:spPr>
        <a:xfrm>
          <a:off x="5530249" y="1613026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Add Student Image into System (Upload Images, use Log)</a:t>
          </a:r>
          <a:endParaRPr lang="en-US" sz="1700" kern="1200"/>
        </a:p>
      </dsp:txBody>
      <dsp:txXfrm>
        <a:off x="5530249" y="1613026"/>
        <a:ext cx="1938972" cy="1163383"/>
      </dsp:txXfrm>
    </dsp:sp>
    <dsp:sp modelId="{838C2C4D-9403-4F20-9AC1-8B210DB5B5E0}">
      <dsp:nvSpPr>
        <dsp:cNvPr id="0" name=""/>
        <dsp:cNvSpPr/>
      </dsp:nvSpPr>
      <dsp:spPr>
        <a:xfrm>
          <a:off x="2697550" y="3758345"/>
          <a:ext cx="415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36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4083" y="3801833"/>
        <a:ext cx="22298" cy="4463"/>
      </dsp:txXfrm>
    </dsp:sp>
    <dsp:sp modelId="{166416FB-B4ED-415F-8781-4FC7E9101CD5}">
      <dsp:nvSpPr>
        <dsp:cNvPr id="0" name=""/>
        <dsp:cNvSpPr/>
      </dsp:nvSpPr>
      <dsp:spPr>
        <a:xfrm>
          <a:off x="760378" y="3222373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Roll Call, Study Session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(Change Time &amp; Instructor)</a:t>
          </a:r>
          <a:endParaRPr lang="en-US" sz="1700" kern="1200"/>
        </a:p>
      </dsp:txBody>
      <dsp:txXfrm>
        <a:off x="760378" y="3222373"/>
        <a:ext cx="1938972" cy="1163383"/>
      </dsp:txXfrm>
    </dsp:sp>
    <dsp:sp modelId="{FEFC772D-60C1-4286-8CD7-3222525D0477}">
      <dsp:nvSpPr>
        <dsp:cNvPr id="0" name=""/>
        <dsp:cNvSpPr/>
      </dsp:nvSpPr>
      <dsp:spPr>
        <a:xfrm>
          <a:off x="3145313" y="3222373"/>
          <a:ext cx="1938972" cy="11633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Sync Teaching Calendar to Google Calendar</a:t>
          </a:r>
          <a:endParaRPr lang="en-US" sz="1800" kern="1200"/>
        </a:p>
      </dsp:txBody>
      <dsp:txXfrm>
        <a:off x="3145313" y="3222373"/>
        <a:ext cx="1938972" cy="116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2402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Not auto-arrange/manage the teaching calendar of instructor.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5793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9740892">
            <a:off x="1016238" y="2750716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56733">
            <a:off x="910945" y="3739439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5" y="2538576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992498">
            <a:off x="2563881" y="2698237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515111">
            <a:off x="2528649" y="3732270"/>
            <a:ext cx="1636952" cy="17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52" y="2364434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66" y="3399075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20672441">
            <a:off x="870967" y="5305784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11488">
            <a:off x="870966" y="6077496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062844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51" y="585651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992498">
            <a:off x="2478481" y="5311223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0515111">
            <a:off x="2482153" y="6137061"/>
            <a:ext cx="1761661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52" y="4963563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006" y="5885706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 rot="1449413">
            <a:off x="5257627" y="3862301"/>
            <a:ext cx="2197713" cy="21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296976">
            <a:off x="5364511" y="5061253"/>
            <a:ext cx="1946861" cy="21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67" y="3261023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92" y="460771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82602" y="612348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79" y="2348614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992498">
            <a:off x="864661" y="2777960"/>
            <a:ext cx="1884415" cy="22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42" y="3263322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96916">
            <a:off x="925399" y="3614197"/>
            <a:ext cx="1678247" cy="24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25" y="4648886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992498">
            <a:off x="941600" y="5042035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88" y="5563594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rot="20896916">
            <a:off x="992845" y="5914469"/>
            <a:ext cx="1678247" cy="24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34" name="Right Arrow 33"/>
          <p:cNvSpPr/>
          <p:nvPr/>
        </p:nvSpPr>
        <p:spPr>
          <a:xfrm>
            <a:off x="5820483" y="4510111"/>
            <a:ext cx="1657320" cy="190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 rot="10800000">
            <a:off x="5801432" y="2412532"/>
            <a:ext cx="1361367" cy="19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5544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ight Arrow 40"/>
          <p:cNvSpPr/>
          <p:nvPr/>
        </p:nvSpPr>
        <p:spPr>
          <a:xfrm rot="2387086">
            <a:off x="3628758" y="3926896"/>
            <a:ext cx="1559847" cy="21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767832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42"/>
          <p:cNvSpPr/>
          <p:nvPr/>
        </p:nvSpPr>
        <p:spPr>
          <a:xfrm rot="19739723">
            <a:off x="3740840" y="5192628"/>
            <a:ext cx="1484503" cy="20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15" y="1949044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-Down Arrow 13"/>
          <p:cNvSpPr/>
          <p:nvPr/>
        </p:nvSpPr>
        <p:spPr>
          <a:xfrm>
            <a:off x="5324201" y="3223608"/>
            <a:ext cx="219618" cy="9750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10630351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flipV="1">
            <a:off x="971811" y="4071942"/>
            <a:ext cx="659928" cy="25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27" name="Right Arrow 26"/>
          <p:cNvSpPr/>
          <p:nvPr/>
        </p:nvSpPr>
        <p:spPr>
          <a:xfrm>
            <a:off x="5820483" y="5175626"/>
            <a:ext cx="1468718" cy="22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 rot="10800000">
            <a:off x="5927834" y="3386979"/>
            <a:ext cx="1361367" cy="19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39" name="Up-Down Arrow 38"/>
          <p:cNvSpPr/>
          <p:nvPr/>
        </p:nvSpPr>
        <p:spPr>
          <a:xfrm>
            <a:off x="5324200" y="4146254"/>
            <a:ext cx="238399" cy="747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sp>
        <p:nvSpPr>
          <p:cNvPr id="44" name="Right Arrow 43"/>
          <p:cNvSpPr/>
          <p:nvPr/>
        </p:nvSpPr>
        <p:spPr>
          <a:xfrm rot="5400000">
            <a:off x="1634267" y="4858556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94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Services</a:t>
            </a:r>
            <a:endParaRPr lang="en-US" sz="1400"/>
          </a:p>
        </p:txBody>
      </p:sp>
      <p:sp>
        <p:nvSpPr>
          <p:cNvPr id="48" name="Up-Down Arrow 47"/>
          <p:cNvSpPr/>
          <p:nvPr/>
        </p:nvSpPr>
        <p:spPr>
          <a:xfrm rot="18806735">
            <a:off x="2849189" y="4110487"/>
            <a:ext cx="245476" cy="14410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83" y="435516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Up-Down Arrow 50"/>
          <p:cNvSpPr/>
          <p:nvPr/>
        </p:nvSpPr>
        <p:spPr>
          <a:xfrm rot="14975124">
            <a:off x="4523407" y="5173339"/>
            <a:ext cx="330935" cy="610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Arrow 52"/>
          <p:cNvSpPr/>
          <p:nvPr/>
        </p:nvSpPr>
        <p:spPr>
          <a:xfrm rot="5400000">
            <a:off x="5070877" y="2641900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sp>
        <p:nvSpPr>
          <p:cNvPr id="56" name="Right Arrow 55"/>
          <p:cNvSpPr/>
          <p:nvPr/>
        </p:nvSpPr>
        <p:spPr>
          <a:xfrm>
            <a:off x="4279845" y="3361827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7206975" y="4201315"/>
            <a:ext cx="822597" cy="20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617</TotalTime>
  <Words>363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The Roll System Using Mobile Device</vt:lpstr>
      <vt:lpstr>Team Member</vt:lpstr>
      <vt:lpstr>Outline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 scenario</vt:lpstr>
      <vt:lpstr>Demo</vt:lpstr>
      <vt:lpstr>Advantages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68</cp:revision>
  <dcterms:created xsi:type="dcterms:W3CDTF">2006-08-16T00:00:00Z</dcterms:created>
  <dcterms:modified xsi:type="dcterms:W3CDTF">2013-11-23T09:59:54Z</dcterms:modified>
</cp:coreProperties>
</file>