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8" r:id="rId6"/>
    <p:sldId id="270" r:id="rId7"/>
    <p:sldId id="27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A5BE93F-4FB0-4B2F-B9C9-36A75CCC8CD0}">
          <p14:sldIdLst>
            <p14:sldId id="256"/>
            <p14:sldId id="265"/>
            <p14:sldId id="266"/>
            <p14:sldId id="267"/>
            <p14:sldId id="268"/>
            <p14:sldId id="270"/>
            <p14:sldId id="27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F0000"/>
    <a:srgbClr val="003876"/>
    <a:srgbClr val="C7C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2628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석환" userId="cc968284d0fe224c" providerId="LiveId" clId="{84DACA17-C913-4956-887F-51F4BBFE4E66}"/>
    <pc:docChg chg="undo custSel addSld modSld">
      <pc:chgData name="최 석환" userId="cc968284d0fe224c" providerId="LiveId" clId="{84DACA17-C913-4956-887F-51F4BBFE4E66}" dt="2022-08-19T06:43:22.153" v="4373"/>
      <pc:docMkLst>
        <pc:docMk/>
      </pc:docMkLst>
      <pc:sldChg chg="modSp mod">
        <pc:chgData name="최 석환" userId="cc968284d0fe224c" providerId="LiveId" clId="{84DACA17-C913-4956-887F-51F4BBFE4E66}" dt="2022-08-19T06:43:22.153" v="4373"/>
        <pc:sldMkLst>
          <pc:docMk/>
          <pc:sldMk cId="1680847240" sldId="257"/>
        </pc:sldMkLst>
        <pc:spChg chg="mod">
          <ac:chgData name="최 석환" userId="cc968284d0fe224c" providerId="LiveId" clId="{84DACA17-C913-4956-887F-51F4BBFE4E66}" dt="2022-08-19T06:43:22.153" v="4373"/>
          <ac:spMkLst>
            <pc:docMk/>
            <pc:sldMk cId="1680847240" sldId="257"/>
            <ac:spMk id="5" creationId="{CCE971B4-5278-4616-9437-9220F009BF16}"/>
          </ac:spMkLst>
        </pc:spChg>
      </pc:sldChg>
      <pc:sldChg chg="modSp mod">
        <pc:chgData name="최 석환" userId="cc968284d0fe224c" providerId="LiveId" clId="{84DACA17-C913-4956-887F-51F4BBFE4E66}" dt="2022-08-19T06:41:57.422" v="4277"/>
        <pc:sldMkLst>
          <pc:docMk/>
          <pc:sldMk cId="3971541701" sldId="262"/>
        </pc:sldMkLst>
        <pc:spChg chg="mod">
          <ac:chgData name="최 석환" userId="cc968284d0fe224c" providerId="LiveId" clId="{84DACA17-C913-4956-887F-51F4BBFE4E66}" dt="2022-08-19T06:41:57.422" v="4277"/>
          <ac:spMkLst>
            <pc:docMk/>
            <pc:sldMk cId="3971541701" sldId="262"/>
            <ac:spMk id="3" creationId="{AA1ACCFC-D4F8-42DE-9561-1706F6106857}"/>
          </ac:spMkLst>
        </pc:spChg>
      </pc:sldChg>
      <pc:sldChg chg="modSp mod">
        <pc:chgData name="최 석환" userId="cc968284d0fe224c" providerId="LiveId" clId="{84DACA17-C913-4956-887F-51F4BBFE4E66}" dt="2022-08-19T06:41:55.902" v="4276"/>
        <pc:sldMkLst>
          <pc:docMk/>
          <pc:sldMk cId="1761171616" sldId="267"/>
        </pc:sldMkLst>
        <pc:spChg chg="mod">
          <ac:chgData name="최 석환" userId="cc968284d0fe224c" providerId="LiveId" clId="{84DACA17-C913-4956-887F-51F4BBFE4E66}" dt="2022-08-19T06:41:55.902" v="4276"/>
          <ac:spMkLst>
            <pc:docMk/>
            <pc:sldMk cId="1761171616" sldId="267"/>
            <ac:spMk id="3" creationId="{AA1ACCFC-D4F8-42DE-9561-1706F6106857}"/>
          </ac:spMkLst>
        </pc:spChg>
      </pc:sldChg>
      <pc:sldChg chg="modSp mod">
        <pc:chgData name="최 석환" userId="cc968284d0fe224c" providerId="LiveId" clId="{84DACA17-C913-4956-887F-51F4BBFE4E66}" dt="2022-08-19T06:42:45.342" v="4330"/>
        <pc:sldMkLst>
          <pc:docMk/>
          <pc:sldMk cId="170954400" sldId="291"/>
        </pc:sldMkLst>
        <pc:spChg chg="mod">
          <ac:chgData name="최 석환" userId="cc968284d0fe224c" providerId="LiveId" clId="{84DACA17-C913-4956-887F-51F4BBFE4E66}" dt="2022-08-19T06:42:45.342" v="4330"/>
          <ac:spMkLst>
            <pc:docMk/>
            <pc:sldMk cId="170954400" sldId="291"/>
            <ac:spMk id="3" creationId="{AA1ACCFC-D4F8-42DE-9561-1706F6106857}"/>
          </ac:spMkLst>
        </pc:spChg>
      </pc:sldChg>
      <pc:sldChg chg="modSp mod">
        <pc:chgData name="최 석환" userId="cc968284d0fe224c" providerId="LiveId" clId="{84DACA17-C913-4956-887F-51F4BBFE4E66}" dt="2022-08-19T06:42:40.752" v="4315" actId="20577"/>
        <pc:sldMkLst>
          <pc:docMk/>
          <pc:sldMk cId="4264145505" sldId="292"/>
        </pc:sldMkLst>
        <pc:spChg chg="mod">
          <ac:chgData name="최 석환" userId="cc968284d0fe224c" providerId="LiveId" clId="{84DACA17-C913-4956-887F-51F4BBFE4E66}" dt="2022-08-19T06:42:40.752" v="4315" actId="20577"/>
          <ac:spMkLst>
            <pc:docMk/>
            <pc:sldMk cId="4264145505" sldId="292"/>
            <ac:spMk id="3" creationId="{AA1ACCFC-D4F8-42DE-9561-1706F6106857}"/>
          </ac:spMkLst>
        </pc:spChg>
      </pc:sldChg>
      <pc:sldChg chg="modSp mod">
        <pc:chgData name="최 석환" userId="cc968284d0fe224c" providerId="LiveId" clId="{84DACA17-C913-4956-887F-51F4BBFE4E66}" dt="2022-08-19T06:41:58.818" v="4278"/>
        <pc:sldMkLst>
          <pc:docMk/>
          <pc:sldMk cId="2126963508" sldId="293"/>
        </pc:sldMkLst>
        <pc:spChg chg="mod">
          <ac:chgData name="최 석환" userId="cc968284d0fe224c" providerId="LiveId" clId="{84DACA17-C913-4956-887F-51F4BBFE4E66}" dt="2022-08-19T06:41:58.818" v="4278"/>
          <ac:spMkLst>
            <pc:docMk/>
            <pc:sldMk cId="2126963508" sldId="293"/>
            <ac:spMk id="3" creationId="{AA1ACCFC-D4F8-42DE-9561-1706F6106857}"/>
          </ac:spMkLst>
        </pc:spChg>
      </pc:sldChg>
      <pc:sldChg chg="modSp mod">
        <pc:chgData name="최 석환" userId="cc968284d0fe224c" providerId="LiveId" clId="{84DACA17-C913-4956-887F-51F4BBFE4E66}" dt="2022-08-19T06:42:00.501" v="4279"/>
        <pc:sldMkLst>
          <pc:docMk/>
          <pc:sldMk cId="3056023205" sldId="294"/>
        </pc:sldMkLst>
        <pc:spChg chg="mod">
          <ac:chgData name="최 석환" userId="cc968284d0fe224c" providerId="LiveId" clId="{84DACA17-C913-4956-887F-51F4BBFE4E66}" dt="2022-08-19T06:42:00.501" v="4279"/>
          <ac:spMkLst>
            <pc:docMk/>
            <pc:sldMk cId="3056023205" sldId="294"/>
            <ac:spMk id="3" creationId="{AA1ACCFC-D4F8-42DE-9561-1706F6106857}"/>
          </ac:spMkLst>
        </pc:spChg>
      </pc:sldChg>
      <pc:sldChg chg="modSp mod">
        <pc:chgData name="최 석환" userId="cc968284d0fe224c" providerId="LiveId" clId="{84DACA17-C913-4956-887F-51F4BBFE4E66}" dt="2022-08-19T06:42:28.338" v="4298"/>
        <pc:sldMkLst>
          <pc:docMk/>
          <pc:sldMk cId="1051253152" sldId="295"/>
        </pc:sldMkLst>
        <pc:spChg chg="mod">
          <ac:chgData name="최 석환" userId="cc968284d0fe224c" providerId="LiveId" clId="{84DACA17-C913-4956-887F-51F4BBFE4E66}" dt="2022-08-19T06:42:28.338" v="4298"/>
          <ac:spMkLst>
            <pc:docMk/>
            <pc:sldMk cId="1051253152" sldId="295"/>
            <ac:spMk id="3" creationId="{AA1ACCFC-D4F8-42DE-9561-1706F6106857}"/>
          </ac:spMkLst>
        </pc:spChg>
      </pc:sldChg>
      <pc:sldChg chg="modSp mod">
        <pc:chgData name="최 석환" userId="cc968284d0fe224c" providerId="LiveId" clId="{84DACA17-C913-4956-887F-51F4BBFE4E66}" dt="2022-08-19T06:42:01.462" v="4280"/>
        <pc:sldMkLst>
          <pc:docMk/>
          <pc:sldMk cId="957495275" sldId="310"/>
        </pc:sldMkLst>
        <pc:spChg chg="mod">
          <ac:chgData name="최 석환" userId="cc968284d0fe224c" providerId="LiveId" clId="{84DACA17-C913-4956-887F-51F4BBFE4E66}" dt="2022-08-19T06:42:01.462" v="4280"/>
          <ac:spMkLst>
            <pc:docMk/>
            <pc:sldMk cId="957495275" sldId="310"/>
            <ac:spMk id="3" creationId="{AA1ACCFC-D4F8-42DE-9561-1706F6106857}"/>
          </ac:spMkLst>
        </pc:spChg>
      </pc:sldChg>
      <pc:sldChg chg="modSp mod">
        <pc:chgData name="최 석환" userId="cc968284d0fe224c" providerId="LiveId" clId="{84DACA17-C913-4956-887F-51F4BBFE4E66}" dt="2022-08-19T06:42:02.272" v="4281"/>
        <pc:sldMkLst>
          <pc:docMk/>
          <pc:sldMk cId="3755953981" sldId="311"/>
        </pc:sldMkLst>
        <pc:spChg chg="mod">
          <ac:chgData name="최 석환" userId="cc968284d0fe224c" providerId="LiveId" clId="{84DACA17-C913-4956-887F-51F4BBFE4E66}" dt="2022-08-19T06:42:02.272" v="4281"/>
          <ac:spMkLst>
            <pc:docMk/>
            <pc:sldMk cId="3755953981" sldId="311"/>
            <ac:spMk id="3" creationId="{AA1ACCFC-D4F8-42DE-9561-1706F6106857}"/>
          </ac:spMkLst>
        </pc:spChg>
      </pc:sldChg>
      <pc:sldChg chg="modSp mod">
        <pc:chgData name="최 석환" userId="cc968284d0fe224c" providerId="LiveId" clId="{84DACA17-C913-4956-887F-51F4BBFE4E66}" dt="2022-08-19T06:42:03.342" v="4282"/>
        <pc:sldMkLst>
          <pc:docMk/>
          <pc:sldMk cId="607044214" sldId="312"/>
        </pc:sldMkLst>
        <pc:spChg chg="mod">
          <ac:chgData name="최 석환" userId="cc968284d0fe224c" providerId="LiveId" clId="{84DACA17-C913-4956-887F-51F4BBFE4E66}" dt="2022-08-19T06:42:03.342" v="4282"/>
          <ac:spMkLst>
            <pc:docMk/>
            <pc:sldMk cId="607044214" sldId="312"/>
            <ac:spMk id="3" creationId="{AA1ACCFC-D4F8-42DE-9561-1706F6106857}"/>
          </ac:spMkLst>
        </pc:spChg>
      </pc:sldChg>
      <pc:sldChg chg="modSp mod">
        <pc:chgData name="최 석환" userId="cc968284d0fe224c" providerId="LiveId" clId="{84DACA17-C913-4956-887F-51F4BBFE4E66}" dt="2022-08-19T06:42:04.602" v="4283"/>
        <pc:sldMkLst>
          <pc:docMk/>
          <pc:sldMk cId="26115531" sldId="313"/>
        </pc:sldMkLst>
        <pc:spChg chg="mod">
          <ac:chgData name="최 석환" userId="cc968284d0fe224c" providerId="LiveId" clId="{84DACA17-C913-4956-887F-51F4BBFE4E66}" dt="2022-08-19T06:42:04.602" v="4283"/>
          <ac:spMkLst>
            <pc:docMk/>
            <pc:sldMk cId="26115531" sldId="313"/>
            <ac:spMk id="3" creationId="{AA1ACCFC-D4F8-42DE-9561-1706F6106857}"/>
          </ac:spMkLst>
        </pc:spChg>
      </pc:sldChg>
      <pc:sldChg chg="modSp mod">
        <pc:chgData name="최 석환" userId="cc968284d0fe224c" providerId="LiveId" clId="{84DACA17-C913-4956-887F-51F4BBFE4E66}" dt="2022-08-19T06:42:10.332" v="4287"/>
        <pc:sldMkLst>
          <pc:docMk/>
          <pc:sldMk cId="2668428072" sldId="314"/>
        </pc:sldMkLst>
        <pc:spChg chg="mod">
          <ac:chgData name="최 석환" userId="cc968284d0fe224c" providerId="LiveId" clId="{84DACA17-C913-4956-887F-51F4BBFE4E66}" dt="2022-08-19T06:42:10.332" v="4287"/>
          <ac:spMkLst>
            <pc:docMk/>
            <pc:sldMk cId="2668428072" sldId="314"/>
            <ac:spMk id="3" creationId="{AA1ACCFC-D4F8-42DE-9561-1706F6106857}"/>
          </ac:spMkLst>
        </pc:spChg>
      </pc:sldChg>
      <pc:sldChg chg="addSp delSp modSp mod">
        <pc:chgData name="최 석환" userId="cc968284d0fe224c" providerId="LiveId" clId="{84DACA17-C913-4956-887F-51F4BBFE4E66}" dt="2022-08-19T06:42:07.726" v="4286"/>
        <pc:sldMkLst>
          <pc:docMk/>
          <pc:sldMk cId="149239189" sldId="315"/>
        </pc:sldMkLst>
        <pc:spChg chg="mod">
          <ac:chgData name="최 석환" userId="cc968284d0fe224c" providerId="LiveId" clId="{84DACA17-C913-4956-887F-51F4BBFE4E66}" dt="2022-08-19T06:42:07.726" v="4286"/>
          <ac:spMkLst>
            <pc:docMk/>
            <pc:sldMk cId="149239189" sldId="315"/>
            <ac:spMk id="3" creationId="{AA1ACCFC-D4F8-42DE-9561-1706F6106857}"/>
          </ac:spMkLst>
        </pc:spChg>
        <pc:spChg chg="mod">
          <ac:chgData name="최 석환" userId="cc968284d0fe224c" providerId="LiveId" clId="{84DACA17-C913-4956-887F-51F4BBFE4E66}" dt="2022-08-19T06:41:35.863" v="4252" actId="20577"/>
          <ac:spMkLst>
            <pc:docMk/>
            <pc:sldMk cId="149239189" sldId="315"/>
            <ac:spMk id="4" creationId="{28760845-05D6-44D7-BC8D-207A414239F0}"/>
          </ac:spMkLst>
        </pc:spChg>
        <pc:spChg chg="add del">
          <ac:chgData name="최 석환" userId="cc968284d0fe224c" providerId="LiveId" clId="{84DACA17-C913-4956-887F-51F4BBFE4E66}" dt="2022-08-19T06:42:06.927" v="4285" actId="22"/>
          <ac:spMkLst>
            <pc:docMk/>
            <pc:sldMk cId="149239189" sldId="315"/>
            <ac:spMk id="8" creationId="{564B8DD4-2537-1DA6-E05E-430B1723F016}"/>
          </ac:spMkLst>
        </pc:spChg>
      </pc:sldChg>
      <pc:sldChg chg="modSp mod">
        <pc:chgData name="최 석환" userId="cc968284d0fe224c" providerId="LiveId" clId="{84DACA17-C913-4956-887F-51F4BBFE4E66}" dt="2022-08-19T06:42:11.954" v="4288"/>
        <pc:sldMkLst>
          <pc:docMk/>
          <pc:sldMk cId="631194675" sldId="316"/>
        </pc:sldMkLst>
        <pc:spChg chg="mod">
          <ac:chgData name="최 석환" userId="cc968284d0fe224c" providerId="LiveId" clId="{84DACA17-C913-4956-887F-51F4BBFE4E66}" dt="2022-08-19T06:42:11.954" v="4288"/>
          <ac:spMkLst>
            <pc:docMk/>
            <pc:sldMk cId="631194675" sldId="316"/>
            <ac:spMk id="3" creationId="{AA1ACCFC-D4F8-42DE-9561-1706F6106857}"/>
          </ac:spMkLst>
        </pc:spChg>
        <pc:spChg chg="mod">
          <ac:chgData name="최 석환" userId="cc968284d0fe224c" providerId="LiveId" clId="{84DACA17-C913-4956-887F-51F4BBFE4E66}" dt="2022-08-19T06:41:33.642" v="4251" actId="20577"/>
          <ac:spMkLst>
            <pc:docMk/>
            <pc:sldMk cId="631194675" sldId="316"/>
            <ac:spMk id="4" creationId="{28760845-05D6-44D7-BC8D-207A414239F0}"/>
          </ac:spMkLst>
        </pc:spChg>
      </pc:sldChg>
      <pc:sldChg chg="modSp mod">
        <pc:chgData name="최 석환" userId="cc968284d0fe224c" providerId="LiveId" clId="{84DACA17-C913-4956-887F-51F4BBFE4E66}" dt="2022-08-19T06:42:12.963" v="4289"/>
        <pc:sldMkLst>
          <pc:docMk/>
          <pc:sldMk cId="259041086" sldId="317"/>
        </pc:sldMkLst>
        <pc:spChg chg="mod">
          <ac:chgData name="최 석환" userId="cc968284d0fe224c" providerId="LiveId" clId="{84DACA17-C913-4956-887F-51F4BBFE4E66}" dt="2022-08-19T06:42:12.963" v="4289"/>
          <ac:spMkLst>
            <pc:docMk/>
            <pc:sldMk cId="259041086" sldId="317"/>
            <ac:spMk id="3" creationId="{AA1ACCFC-D4F8-42DE-9561-1706F6106857}"/>
          </ac:spMkLst>
        </pc:spChg>
        <pc:spChg chg="mod">
          <ac:chgData name="최 석환" userId="cc968284d0fe224c" providerId="LiveId" clId="{84DACA17-C913-4956-887F-51F4BBFE4E66}" dt="2022-08-19T06:41:31.792" v="4250" actId="20577"/>
          <ac:spMkLst>
            <pc:docMk/>
            <pc:sldMk cId="259041086" sldId="317"/>
            <ac:spMk id="4" creationId="{28760845-05D6-44D7-BC8D-207A414239F0}"/>
          </ac:spMkLst>
        </pc:spChg>
      </pc:sldChg>
      <pc:sldChg chg="addSp delSp modSp add mod">
        <pc:chgData name="최 석환" userId="cc968284d0fe224c" providerId="LiveId" clId="{84DACA17-C913-4956-887F-51F4BBFE4E66}" dt="2022-08-19T06:42:13.862" v="4290"/>
        <pc:sldMkLst>
          <pc:docMk/>
          <pc:sldMk cId="3627173209" sldId="318"/>
        </pc:sldMkLst>
        <pc:spChg chg="mod">
          <ac:chgData name="최 석환" userId="cc968284d0fe224c" providerId="LiveId" clId="{84DACA17-C913-4956-887F-51F4BBFE4E66}" dt="2022-08-19T06:42:13.862" v="4290"/>
          <ac:spMkLst>
            <pc:docMk/>
            <pc:sldMk cId="3627173209" sldId="318"/>
            <ac:spMk id="3" creationId="{AA1ACCFC-D4F8-42DE-9561-1706F6106857}"/>
          </ac:spMkLst>
        </pc:spChg>
        <pc:spChg chg="mod">
          <ac:chgData name="최 석환" userId="cc968284d0fe224c" providerId="LiveId" clId="{84DACA17-C913-4956-887F-51F4BBFE4E66}" dt="2022-08-19T06:41:28.791" v="4248" actId="20577"/>
          <ac:spMkLst>
            <pc:docMk/>
            <pc:sldMk cId="3627173209" sldId="318"/>
            <ac:spMk id="4" creationId="{28760845-05D6-44D7-BC8D-207A414239F0}"/>
          </ac:spMkLst>
        </pc:spChg>
        <pc:spChg chg="mod">
          <ac:chgData name="최 석환" userId="cc968284d0fe224c" providerId="LiveId" clId="{84DACA17-C913-4956-887F-51F4BBFE4E66}" dt="2022-08-19T05:22:05.047" v="699"/>
          <ac:spMkLst>
            <pc:docMk/>
            <pc:sldMk cId="3627173209" sldId="318"/>
            <ac:spMk id="7" creationId="{F67295D2-57F6-4988-A49B-9E0C9CA9A3A2}"/>
          </ac:spMkLst>
        </pc:spChg>
        <pc:spChg chg="add mod">
          <ac:chgData name="최 석환" userId="cc968284d0fe224c" providerId="LiveId" clId="{84DACA17-C913-4956-887F-51F4BBFE4E66}" dt="2022-08-19T05:29:51.909" v="1179" actId="1076"/>
          <ac:spMkLst>
            <pc:docMk/>
            <pc:sldMk cId="3627173209" sldId="318"/>
            <ac:spMk id="9" creationId="{1430E39C-49DD-44F1-06D8-E9ED81606A60}"/>
          </ac:spMkLst>
        </pc:spChg>
        <pc:spChg chg="add mod">
          <ac:chgData name="최 석환" userId="cc968284d0fe224c" providerId="LiveId" clId="{84DACA17-C913-4956-887F-51F4BBFE4E66}" dt="2022-08-19T05:26:21.280" v="916" actId="1076"/>
          <ac:spMkLst>
            <pc:docMk/>
            <pc:sldMk cId="3627173209" sldId="318"/>
            <ac:spMk id="14" creationId="{56DEC636-CFAC-DB93-20D5-D4A8E79FF01A}"/>
          </ac:spMkLst>
        </pc:spChg>
        <pc:spChg chg="add mod">
          <ac:chgData name="최 석환" userId="cc968284d0fe224c" providerId="LiveId" clId="{84DACA17-C913-4956-887F-51F4BBFE4E66}" dt="2022-08-19T05:29:56.751" v="1184" actId="1038"/>
          <ac:spMkLst>
            <pc:docMk/>
            <pc:sldMk cId="3627173209" sldId="318"/>
            <ac:spMk id="15" creationId="{3C4C7806-573A-CFE0-3062-966615B7DB96}"/>
          </ac:spMkLst>
        </pc:spChg>
        <pc:picChg chg="add mod">
          <ac:chgData name="최 석환" userId="cc968284d0fe224c" providerId="LiveId" clId="{84DACA17-C913-4956-887F-51F4BBFE4E66}" dt="2022-08-19T05:26:28.079" v="920" actId="1076"/>
          <ac:picMkLst>
            <pc:docMk/>
            <pc:sldMk cId="3627173209" sldId="318"/>
            <ac:picMk id="5" creationId="{CDD01EF2-769D-A1AF-C9EA-CDA1284D3590}"/>
          </ac:picMkLst>
        </pc:picChg>
        <pc:picChg chg="add mod">
          <ac:chgData name="최 석환" userId="cc968284d0fe224c" providerId="LiveId" clId="{84DACA17-C913-4956-887F-51F4BBFE4E66}" dt="2022-08-19T05:26:29.390" v="921" actId="1076"/>
          <ac:picMkLst>
            <pc:docMk/>
            <pc:sldMk cId="3627173209" sldId="318"/>
            <ac:picMk id="6" creationId="{83603B13-ECF3-E005-1B7C-2DAB8463A604}"/>
          </ac:picMkLst>
        </pc:picChg>
        <pc:picChg chg="add del mod">
          <ac:chgData name="최 석환" userId="cc968284d0fe224c" providerId="LiveId" clId="{84DACA17-C913-4956-887F-51F4BBFE4E66}" dt="2022-08-19T05:26:31.258" v="922" actId="478"/>
          <ac:picMkLst>
            <pc:docMk/>
            <pc:sldMk cId="3627173209" sldId="318"/>
            <ac:picMk id="8" creationId="{93DC802C-ECDE-6583-9AB5-28B3FC669DDF}"/>
          </ac:picMkLst>
        </pc:picChg>
        <pc:picChg chg="del">
          <ac:chgData name="최 석환" userId="cc968284d0fe224c" providerId="LiveId" clId="{84DACA17-C913-4956-887F-51F4BBFE4E66}" dt="2022-08-19T05:19:52.676" v="299" actId="478"/>
          <ac:picMkLst>
            <pc:docMk/>
            <pc:sldMk cId="3627173209" sldId="318"/>
            <ac:picMk id="10" creationId="{A702EDF8-6283-44E9-BF95-6875EC968216}"/>
          </ac:picMkLst>
        </pc:picChg>
        <pc:cxnChg chg="add mod">
          <ac:chgData name="최 석환" userId="cc968284d0fe224c" providerId="LiveId" clId="{84DACA17-C913-4956-887F-51F4BBFE4E66}" dt="2022-08-19T05:25:27.988" v="830" actId="1035"/>
          <ac:cxnSpMkLst>
            <pc:docMk/>
            <pc:sldMk cId="3627173209" sldId="318"/>
            <ac:cxnSpMk id="12" creationId="{BC87B827-89EE-EC03-6164-B347E66899AC}"/>
          </ac:cxnSpMkLst>
        </pc:cxnChg>
        <pc:cxnChg chg="add mod">
          <ac:chgData name="최 석환" userId="cc968284d0fe224c" providerId="LiveId" clId="{84DACA17-C913-4956-887F-51F4BBFE4E66}" dt="2022-08-19T05:29:55.169" v="1182" actId="1038"/>
          <ac:cxnSpMkLst>
            <pc:docMk/>
            <pc:sldMk cId="3627173209" sldId="318"/>
            <ac:cxnSpMk id="13" creationId="{56FBABC0-CD58-F600-9B09-5D60C6239597}"/>
          </ac:cxnSpMkLst>
        </pc:cxnChg>
      </pc:sldChg>
      <pc:sldChg chg="addSp delSp modSp add mod">
        <pc:chgData name="최 석환" userId="cc968284d0fe224c" providerId="LiveId" clId="{84DACA17-C913-4956-887F-51F4BBFE4E66}" dt="2022-08-19T06:42:14.804" v="4291"/>
        <pc:sldMkLst>
          <pc:docMk/>
          <pc:sldMk cId="2785853012" sldId="319"/>
        </pc:sldMkLst>
        <pc:spChg chg="mod">
          <ac:chgData name="최 석환" userId="cc968284d0fe224c" providerId="LiveId" clId="{84DACA17-C913-4956-887F-51F4BBFE4E66}" dt="2022-08-19T06:42:14.804" v="4291"/>
          <ac:spMkLst>
            <pc:docMk/>
            <pc:sldMk cId="2785853012" sldId="319"/>
            <ac:spMk id="3" creationId="{AA1ACCFC-D4F8-42DE-9561-1706F6106857}"/>
          </ac:spMkLst>
        </pc:spChg>
        <pc:spChg chg="mod">
          <ac:chgData name="최 석환" userId="cc968284d0fe224c" providerId="LiveId" clId="{84DACA17-C913-4956-887F-51F4BBFE4E66}" dt="2022-08-19T06:41:26.973" v="4247" actId="20577"/>
          <ac:spMkLst>
            <pc:docMk/>
            <pc:sldMk cId="2785853012" sldId="319"/>
            <ac:spMk id="4" creationId="{28760845-05D6-44D7-BC8D-207A414239F0}"/>
          </ac:spMkLst>
        </pc:spChg>
        <pc:spChg chg="mod">
          <ac:chgData name="최 석환" userId="cc968284d0fe224c" providerId="LiveId" clId="{84DACA17-C913-4956-887F-51F4BBFE4E66}" dt="2022-08-19T05:33:57.792" v="1898" actId="20577"/>
          <ac:spMkLst>
            <pc:docMk/>
            <pc:sldMk cId="2785853012" sldId="319"/>
            <ac:spMk id="7" creationId="{F67295D2-57F6-4988-A49B-9E0C9CA9A3A2}"/>
          </ac:spMkLst>
        </pc:spChg>
        <pc:spChg chg="mod">
          <ac:chgData name="최 석환" userId="cc968284d0fe224c" providerId="LiveId" clId="{84DACA17-C913-4956-887F-51F4BBFE4E66}" dt="2022-08-19T05:31:21.509" v="1271" actId="164"/>
          <ac:spMkLst>
            <pc:docMk/>
            <pc:sldMk cId="2785853012" sldId="319"/>
            <ac:spMk id="9" creationId="{1430E39C-49DD-44F1-06D8-E9ED81606A60}"/>
          </ac:spMkLst>
        </pc:spChg>
        <pc:spChg chg="add mod">
          <ac:chgData name="최 석환" userId="cc968284d0fe224c" providerId="LiveId" clId="{84DACA17-C913-4956-887F-51F4BBFE4E66}" dt="2022-08-19T05:31:21.509" v="1271" actId="164"/>
          <ac:spMkLst>
            <pc:docMk/>
            <pc:sldMk cId="2785853012" sldId="319"/>
            <ac:spMk id="11" creationId="{C9EFDF1B-D25F-7BE5-6C49-C8D1602EBFC5}"/>
          </ac:spMkLst>
        </pc:spChg>
        <pc:spChg chg="mod">
          <ac:chgData name="최 석환" userId="cc968284d0fe224c" providerId="LiveId" clId="{84DACA17-C913-4956-887F-51F4BBFE4E66}" dt="2022-08-19T05:31:21.509" v="1271" actId="164"/>
          <ac:spMkLst>
            <pc:docMk/>
            <pc:sldMk cId="2785853012" sldId="319"/>
            <ac:spMk id="14" creationId="{56DEC636-CFAC-DB93-20D5-D4A8E79FF01A}"/>
          </ac:spMkLst>
        </pc:spChg>
        <pc:spChg chg="mod">
          <ac:chgData name="최 석환" userId="cc968284d0fe224c" providerId="LiveId" clId="{84DACA17-C913-4956-887F-51F4BBFE4E66}" dt="2022-08-19T05:31:21.509" v="1271" actId="164"/>
          <ac:spMkLst>
            <pc:docMk/>
            <pc:sldMk cId="2785853012" sldId="319"/>
            <ac:spMk id="15" creationId="{3C4C7806-573A-CFE0-3062-966615B7DB96}"/>
          </ac:spMkLst>
        </pc:spChg>
        <pc:grpChg chg="add mod">
          <ac:chgData name="최 석환" userId="cc968284d0fe224c" providerId="LiveId" clId="{84DACA17-C913-4956-887F-51F4BBFE4E66}" dt="2022-08-19T05:34:44.491" v="1934" actId="1038"/>
          <ac:grpSpMkLst>
            <pc:docMk/>
            <pc:sldMk cId="2785853012" sldId="319"/>
            <ac:grpSpMk id="16" creationId="{8A4F37F5-4B04-B809-8AD3-7D172E51AEB4}"/>
          </ac:grpSpMkLst>
        </pc:grpChg>
        <pc:picChg chg="del">
          <ac:chgData name="최 석환" userId="cc968284d0fe224c" providerId="LiveId" clId="{84DACA17-C913-4956-887F-51F4BBFE4E66}" dt="2022-08-19T05:31:11.020" v="1268" actId="478"/>
          <ac:picMkLst>
            <pc:docMk/>
            <pc:sldMk cId="2785853012" sldId="319"/>
            <ac:picMk id="5" creationId="{CDD01EF2-769D-A1AF-C9EA-CDA1284D3590}"/>
          </ac:picMkLst>
        </pc:picChg>
        <pc:picChg chg="del">
          <ac:chgData name="최 석환" userId="cc968284d0fe224c" providerId="LiveId" clId="{84DACA17-C913-4956-887F-51F4BBFE4E66}" dt="2022-08-19T05:31:11.420" v="1269" actId="478"/>
          <ac:picMkLst>
            <pc:docMk/>
            <pc:sldMk cId="2785853012" sldId="319"/>
            <ac:picMk id="6" creationId="{83603B13-ECF3-E005-1B7C-2DAB8463A604}"/>
          </ac:picMkLst>
        </pc:picChg>
        <pc:picChg chg="add del mod">
          <ac:chgData name="최 석환" userId="cc968284d0fe224c" providerId="LiveId" clId="{84DACA17-C913-4956-887F-51F4BBFE4E66}" dt="2022-08-19T05:31:12.059" v="1270" actId="478"/>
          <ac:picMkLst>
            <pc:docMk/>
            <pc:sldMk cId="2785853012" sldId="319"/>
            <ac:picMk id="8" creationId="{E7BC684B-38C5-FFB9-78ED-95929A0BC0BD}"/>
          </ac:picMkLst>
        </pc:picChg>
        <pc:picChg chg="add mod">
          <ac:chgData name="최 석환" userId="cc968284d0fe224c" providerId="LiveId" clId="{84DACA17-C913-4956-887F-51F4BBFE4E66}" dt="2022-08-19T05:34:40.433" v="1912" actId="1076"/>
          <ac:picMkLst>
            <pc:docMk/>
            <pc:sldMk cId="2785853012" sldId="319"/>
            <ac:picMk id="17" creationId="{CC832FF2-F5FC-2CF5-6AD3-AE821AF2D1C0}"/>
          </ac:picMkLst>
        </pc:picChg>
        <pc:cxnChg chg="add mod">
          <ac:chgData name="최 석환" userId="cc968284d0fe224c" providerId="LiveId" clId="{84DACA17-C913-4956-887F-51F4BBFE4E66}" dt="2022-08-19T05:31:21.509" v="1271" actId="164"/>
          <ac:cxnSpMkLst>
            <pc:docMk/>
            <pc:sldMk cId="2785853012" sldId="319"/>
            <ac:cxnSpMk id="10" creationId="{68D7777F-5228-971F-B8D2-5A0D15516241}"/>
          </ac:cxnSpMkLst>
        </pc:cxnChg>
        <pc:cxnChg chg="mod">
          <ac:chgData name="최 석환" userId="cc968284d0fe224c" providerId="LiveId" clId="{84DACA17-C913-4956-887F-51F4BBFE4E66}" dt="2022-08-19T05:31:21.509" v="1271" actId="164"/>
          <ac:cxnSpMkLst>
            <pc:docMk/>
            <pc:sldMk cId="2785853012" sldId="319"/>
            <ac:cxnSpMk id="12" creationId="{BC87B827-89EE-EC03-6164-B347E66899AC}"/>
          </ac:cxnSpMkLst>
        </pc:cxnChg>
        <pc:cxnChg chg="mod">
          <ac:chgData name="최 석환" userId="cc968284d0fe224c" providerId="LiveId" clId="{84DACA17-C913-4956-887F-51F4BBFE4E66}" dt="2022-08-19T05:31:21.509" v="1271" actId="164"/>
          <ac:cxnSpMkLst>
            <pc:docMk/>
            <pc:sldMk cId="2785853012" sldId="319"/>
            <ac:cxnSpMk id="13" creationId="{56FBABC0-CD58-F600-9B09-5D60C6239597}"/>
          </ac:cxnSpMkLst>
        </pc:cxnChg>
      </pc:sldChg>
      <pc:sldChg chg="addSp delSp modSp add mod">
        <pc:chgData name="최 석환" userId="cc968284d0fe224c" providerId="LiveId" clId="{84DACA17-C913-4956-887F-51F4BBFE4E66}" dt="2022-08-19T06:42:15.812" v="4292"/>
        <pc:sldMkLst>
          <pc:docMk/>
          <pc:sldMk cId="58153614" sldId="320"/>
        </pc:sldMkLst>
        <pc:spChg chg="mod">
          <ac:chgData name="최 석환" userId="cc968284d0fe224c" providerId="LiveId" clId="{84DACA17-C913-4956-887F-51F4BBFE4E66}" dt="2022-08-19T06:42:15.812" v="4292"/>
          <ac:spMkLst>
            <pc:docMk/>
            <pc:sldMk cId="58153614" sldId="320"/>
            <ac:spMk id="3" creationId="{AA1ACCFC-D4F8-42DE-9561-1706F6106857}"/>
          </ac:spMkLst>
        </pc:spChg>
        <pc:spChg chg="mod">
          <ac:chgData name="최 석환" userId="cc968284d0fe224c" providerId="LiveId" clId="{84DACA17-C913-4956-887F-51F4BBFE4E66}" dt="2022-08-19T06:41:25.462" v="4246" actId="20577"/>
          <ac:spMkLst>
            <pc:docMk/>
            <pc:sldMk cId="58153614" sldId="320"/>
            <ac:spMk id="4" creationId="{28760845-05D6-44D7-BC8D-207A414239F0}"/>
          </ac:spMkLst>
        </pc:spChg>
        <pc:spChg chg="mod">
          <ac:chgData name="최 석환" userId="cc968284d0fe224c" providerId="LiveId" clId="{84DACA17-C913-4956-887F-51F4BBFE4E66}" dt="2022-08-19T05:37:08.901" v="2089" actId="6549"/>
          <ac:spMkLst>
            <pc:docMk/>
            <pc:sldMk cId="58153614" sldId="320"/>
            <ac:spMk id="7" creationId="{F67295D2-57F6-4988-A49B-9E0C9CA9A3A2}"/>
          </ac:spMkLst>
        </pc:spChg>
        <pc:spChg chg="mod topLvl">
          <ac:chgData name="최 석환" userId="cc968284d0fe224c" providerId="LiveId" clId="{84DACA17-C913-4956-887F-51F4BBFE4E66}" dt="2022-08-19T05:40:02.942" v="2328" actId="20577"/>
          <ac:spMkLst>
            <pc:docMk/>
            <pc:sldMk cId="58153614" sldId="320"/>
            <ac:spMk id="9" creationId="{1430E39C-49DD-44F1-06D8-E9ED81606A60}"/>
          </ac:spMkLst>
        </pc:spChg>
        <pc:spChg chg="del mod topLvl">
          <ac:chgData name="최 석환" userId="cc968284d0fe224c" providerId="LiveId" clId="{84DACA17-C913-4956-887F-51F4BBFE4E66}" dt="2022-08-19T05:37:48.444" v="2185" actId="478"/>
          <ac:spMkLst>
            <pc:docMk/>
            <pc:sldMk cId="58153614" sldId="320"/>
            <ac:spMk id="11" creationId="{C9EFDF1B-D25F-7BE5-6C49-C8D1602EBFC5}"/>
          </ac:spMkLst>
        </pc:spChg>
        <pc:spChg chg="del mod topLvl">
          <ac:chgData name="최 석환" userId="cc968284d0fe224c" providerId="LiveId" clId="{84DACA17-C913-4956-887F-51F4BBFE4E66}" dt="2022-08-19T05:37:48.444" v="2185" actId="478"/>
          <ac:spMkLst>
            <pc:docMk/>
            <pc:sldMk cId="58153614" sldId="320"/>
            <ac:spMk id="14" creationId="{56DEC636-CFAC-DB93-20D5-D4A8E79FF01A}"/>
          </ac:spMkLst>
        </pc:spChg>
        <pc:spChg chg="del mod topLvl">
          <ac:chgData name="최 석환" userId="cc968284d0fe224c" providerId="LiveId" clId="{84DACA17-C913-4956-887F-51F4BBFE4E66}" dt="2022-08-19T05:37:48.444" v="2185" actId="478"/>
          <ac:spMkLst>
            <pc:docMk/>
            <pc:sldMk cId="58153614" sldId="320"/>
            <ac:spMk id="15" creationId="{3C4C7806-573A-CFE0-3062-966615B7DB96}"/>
          </ac:spMkLst>
        </pc:spChg>
        <pc:grpChg chg="del mod">
          <ac:chgData name="최 석환" userId="cc968284d0fe224c" providerId="LiveId" clId="{84DACA17-C913-4956-887F-51F4BBFE4E66}" dt="2022-08-19T05:37:46.605" v="2184" actId="165"/>
          <ac:grpSpMkLst>
            <pc:docMk/>
            <pc:sldMk cId="58153614" sldId="320"/>
            <ac:grpSpMk id="16" creationId="{8A4F37F5-4B04-B809-8AD3-7D172E51AEB4}"/>
          </ac:grpSpMkLst>
        </pc:grpChg>
        <pc:picChg chg="add mod">
          <ac:chgData name="최 석환" userId="cc968284d0fe224c" providerId="LiveId" clId="{84DACA17-C913-4956-887F-51F4BBFE4E66}" dt="2022-08-19T05:38:08.411" v="2198" actId="1076"/>
          <ac:picMkLst>
            <pc:docMk/>
            <pc:sldMk cId="58153614" sldId="320"/>
            <ac:picMk id="5" creationId="{D7FE6B0D-7995-FF08-FA8F-0D7C45A7451F}"/>
          </ac:picMkLst>
        </pc:picChg>
        <pc:picChg chg="del">
          <ac:chgData name="최 석환" userId="cc968284d0fe224c" providerId="LiveId" clId="{84DACA17-C913-4956-887F-51F4BBFE4E66}" dt="2022-08-19T05:37:50.771" v="2186" actId="478"/>
          <ac:picMkLst>
            <pc:docMk/>
            <pc:sldMk cId="58153614" sldId="320"/>
            <ac:picMk id="17" creationId="{CC832FF2-F5FC-2CF5-6AD3-AE821AF2D1C0}"/>
          </ac:picMkLst>
        </pc:picChg>
        <pc:cxnChg chg="del mod topLvl">
          <ac:chgData name="최 석환" userId="cc968284d0fe224c" providerId="LiveId" clId="{84DACA17-C913-4956-887F-51F4BBFE4E66}" dt="2022-08-19T05:37:48.444" v="2185" actId="478"/>
          <ac:cxnSpMkLst>
            <pc:docMk/>
            <pc:sldMk cId="58153614" sldId="320"/>
            <ac:cxnSpMk id="10" creationId="{68D7777F-5228-971F-B8D2-5A0D15516241}"/>
          </ac:cxnSpMkLst>
        </pc:cxnChg>
        <pc:cxnChg chg="del mod topLvl">
          <ac:chgData name="최 석환" userId="cc968284d0fe224c" providerId="LiveId" clId="{84DACA17-C913-4956-887F-51F4BBFE4E66}" dt="2022-08-19T05:37:48.444" v="2185" actId="478"/>
          <ac:cxnSpMkLst>
            <pc:docMk/>
            <pc:sldMk cId="58153614" sldId="320"/>
            <ac:cxnSpMk id="12" creationId="{BC87B827-89EE-EC03-6164-B347E66899AC}"/>
          </ac:cxnSpMkLst>
        </pc:cxnChg>
        <pc:cxnChg chg="del mod topLvl">
          <ac:chgData name="최 석환" userId="cc968284d0fe224c" providerId="LiveId" clId="{84DACA17-C913-4956-887F-51F4BBFE4E66}" dt="2022-08-19T05:37:48.444" v="2185" actId="478"/>
          <ac:cxnSpMkLst>
            <pc:docMk/>
            <pc:sldMk cId="58153614" sldId="320"/>
            <ac:cxnSpMk id="13" creationId="{56FBABC0-CD58-F600-9B09-5D60C6239597}"/>
          </ac:cxnSpMkLst>
        </pc:cxnChg>
      </pc:sldChg>
      <pc:sldChg chg="addSp delSp modSp add mod">
        <pc:chgData name="최 석환" userId="cc968284d0fe224c" providerId="LiveId" clId="{84DACA17-C913-4956-887F-51F4BBFE4E66}" dt="2022-08-19T06:42:16.623" v="4293"/>
        <pc:sldMkLst>
          <pc:docMk/>
          <pc:sldMk cId="99822567" sldId="321"/>
        </pc:sldMkLst>
        <pc:spChg chg="mod">
          <ac:chgData name="최 석환" userId="cc968284d0fe224c" providerId="LiveId" clId="{84DACA17-C913-4956-887F-51F4BBFE4E66}" dt="2022-08-19T06:42:16.623" v="4293"/>
          <ac:spMkLst>
            <pc:docMk/>
            <pc:sldMk cId="99822567" sldId="321"/>
            <ac:spMk id="3" creationId="{AA1ACCFC-D4F8-42DE-9561-1706F6106857}"/>
          </ac:spMkLst>
        </pc:spChg>
        <pc:spChg chg="mod">
          <ac:chgData name="최 석환" userId="cc968284d0fe224c" providerId="LiveId" clId="{84DACA17-C913-4956-887F-51F4BBFE4E66}" dt="2022-08-19T06:41:24.161" v="4245" actId="20577"/>
          <ac:spMkLst>
            <pc:docMk/>
            <pc:sldMk cId="99822567" sldId="321"/>
            <ac:spMk id="4" creationId="{28760845-05D6-44D7-BC8D-207A414239F0}"/>
          </ac:spMkLst>
        </pc:spChg>
        <pc:spChg chg="mod">
          <ac:chgData name="최 석환" userId="cc968284d0fe224c" providerId="LiveId" clId="{84DACA17-C913-4956-887F-51F4BBFE4E66}" dt="2022-08-19T05:39:52.193" v="2324"/>
          <ac:spMkLst>
            <pc:docMk/>
            <pc:sldMk cId="99822567" sldId="321"/>
            <ac:spMk id="7" creationId="{F67295D2-57F6-4988-A49B-9E0C9CA9A3A2}"/>
          </ac:spMkLst>
        </pc:spChg>
        <pc:spChg chg="add mod">
          <ac:chgData name="최 석환" userId="cc968284d0fe224c" providerId="LiveId" clId="{84DACA17-C913-4956-887F-51F4BBFE4E66}" dt="2022-08-19T05:40:25.115" v="2432" actId="20577"/>
          <ac:spMkLst>
            <pc:docMk/>
            <pc:sldMk cId="99822567" sldId="321"/>
            <ac:spMk id="8" creationId="{F2D78162-C45F-0C1C-ADDE-24494B12D052}"/>
          </ac:spMkLst>
        </pc:spChg>
        <pc:spChg chg="del">
          <ac:chgData name="최 석환" userId="cc968284d0fe224c" providerId="LiveId" clId="{84DACA17-C913-4956-887F-51F4BBFE4E66}" dt="2022-08-19T05:39:54.492" v="2325" actId="478"/>
          <ac:spMkLst>
            <pc:docMk/>
            <pc:sldMk cId="99822567" sldId="321"/>
            <ac:spMk id="9" creationId="{1430E39C-49DD-44F1-06D8-E9ED81606A60}"/>
          </ac:spMkLst>
        </pc:spChg>
        <pc:spChg chg="add mod">
          <ac:chgData name="최 석환" userId="cc968284d0fe224c" providerId="LiveId" clId="{84DACA17-C913-4956-887F-51F4BBFE4E66}" dt="2022-08-19T05:40:56.522" v="2502" actId="1076"/>
          <ac:spMkLst>
            <pc:docMk/>
            <pc:sldMk cId="99822567" sldId="321"/>
            <ac:spMk id="10" creationId="{2F67AA58-A1E4-ACEE-D162-C8390595C7B2}"/>
          </ac:spMkLst>
        </pc:spChg>
        <pc:spChg chg="add mod">
          <ac:chgData name="최 석환" userId="cc968284d0fe224c" providerId="LiveId" clId="{84DACA17-C913-4956-887F-51F4BBFE4E66}" dt="2022-08-19T05:42:25.845" v="2715" actId="1036"/>
          <ac:spMkLst>
            <pc:docMk/>
            <pc:sldMk cId="99822567" sldId="321"/>
            <ac:spMk id="11" creationId="{ACE763E6-62A6-E675-53F4-2A7638F379C1}"/>
          </ac:spMkLst>
        </pc:spChg>
        <pc:picChg chg="del">
          <ac:chgData name="최 석환" userId="cc968284d0fe224c" providerId="LiveId" clId="{84DACA17-C913-4956-887F-51F4BBFE4E66}" dt="2022-08-19T05:39:13.072" v="2200" actId="478"/>
          <ac:picMkLst>
            <pc:docMk/>
            <pc:sldMk cId="99822567" sldId="321"/>
            <ac:picMk id="5" creationId="{D7FE6B0D-7995-FF08-FA8F-0D7C45A7451F}"/>
          </ac:picMkLst>
        </pc:picChg>
        <pc:picChg chg="add del mod">
          <ac:chgData name="최 석환" userId="cc968284d0fe224c" providerId="LiveId" clId="{84DACA17-C913-4956-887F-51F4BBFE4E66}" dt="2022-08-19T05:40:58.122" v="2503" actId="478"/>
          <ac:picMkLst>
            <pc:docMk/>
            <pc:sldMk cId="99822567" sldId="321"/>
            <ac:picMk id="6" creationId="{AF6646D5-5F78-181E-EE9A-A6DED21AB2BF}"/>
          </ac:picMkLst>
        </pc:picChg>
        <pc:picChg chg="add mod">
          <ac:chgData name="최 석환" userId="cc968284d0fe224c" providerId="LiveId" clId="{84DACA17-C913-4956-887F-51F4BBFE4E66}" dt="2022-08-19T05:42:51.710" v="2728" actId="1076"/>
          <ac:picMkLst>
            <pc:docMk/>
            <pc:sldMk cId="99822567" sldId="321"/>
            <ac:picMk id="12" creationId="{77ED5F69-FC8F-2D00-D01B-AEA54307023B}"/>
          </ac:picMkLst>
        </pc:picChg>
      </pc:sldChg>
      <pc:sldChg chg="addSp delSp modSp add mod">
        <pc:chgData name="최 석환" userId="cc968284d0fe224c" providerId="LiveId" clId="{84DACA17-C913-4956-887F-51F4BBFE4E66}" dt="2022-08-19T06:42:17.662" v="4294"/>
        <pc:sldMkLst>
          <pc:docMk/>
          <pc:sldMk cId="2086965056" sldId="322"/>
        </pc:sldMkLst>
        <pc:spChg chg="mod">
          <ac:chgData name="최 석환" userId="cc968284d0fe224c" providerId="LiveId" clId="{84DACA17-C913-4956-887F-51F4BBFE4E66}" dt="2022-08-19T06:42:17.662" v="4294"/>
          <ac:spMkLst>
            <pc:docMk/>
            <pc:sldMk cId="2086965056" sldId="322"/>
            <ac:spMk id="3" creationId="{AA1ACCFC-D4F8-42DE-9561-1706F6106857}"/>
          </ac:spMkLst>
        </pc:spChg>
        <pc:spChg chg="mod">
          <ac:chgData name="최 석환" userId="cc968284d0fe224c" providerId="LiveId" clId="{84DACA17-C913-4956-887F-51F4BBFE4E66}" dt="2022-08-19T06:41:22.724" v="4244" actId="20577"/>
          <ac:spMkLst>
            <pc:docMk/>
            <pc:sldMk cId="2086965056" sldId="322"/>
            <ac:spMk id="4" creationId="{28760845-05D6-44D7-BC8D-207A414239F0}"/>
          </ac:spMkLst>
        </pc:spChg>
        <pc:spChg chg="add del mod">
          <ac:chgData name="최 석환" userId="cc968284d0fe224c" providerId="LiveId" clId="{84DACA17-C913-4956-887F-51F4BBFE4E66}" dt="2022-08-19T05:48:56.345" v="3026" actId="478"/>
          <ac:spMkLst>
            <pc:docMk/>
            <pc:sldMk cId="2086965056" sldId="322"/>
            <ac:spMk id="5" creationId="{A63FC9F3-7AD4-7B5A-3F6D-93DB50D3B222}"/>
          </ac:spMkLst>
        </pc:spChg>
        <pc:spChg chg="mod">
          <ac:chgData name="최 석환" userId="cc968284d0fe224c" providerId="LiveId" clId="{84DACA17-C913-4956-887F-51F4BBFE4E66}" dt="2022-08-19T05:46:48.262" v="3022" actId="20577"/>
          <ac:spMkLst>
            <pc:docMk/>
            <pc:sldMk cId="2086965056" sldId="322"/>
            <ac:spMk id="7" creationId="{F67295D2-57F6-4988-A49B-9E0C9CA9A3A2}"/>
          </ac:spMkLst>
        </pc:spChg>
        <pc:spChg chg="del">
          <ac:chgData name="최 석환" userId="cc968284d0fe224c" providerId="LiveId" clId="{84DACA17-C913-4956-887F-51F4BBFE4E66}" dt="2022-08-19T05:47:57.435" v="3023" actId="478"/>
          <ac:spMkLst>
            <pc:docMk/>
            <pc:sldMk cId="2086965056" sldId="322"/>
            <ac:spMk id="8" creationId="{F2D78162-C45F-0C1C-ADDE-24494B12D052}"/>
          </ac:spMkLst>
        </pc:spChg>
        <pc:spChg chg="del">
          <ac:chgData name="최 석환" userId="cc968284d0fe224c" providerId="LiveId" clId="{84DACA17-C913-4956-887F-51F4BBFE4E66}" dt="2022-08-19T05:47:57.435" v="3023" actId="478"/>
          <ac:spMkLst>
            <pc:docMk/>
            <pc:sldMk cId="2086965056" sldId="322"/>
            <ac:spMk id="10" creationId="{2F67AA58-A1E4-ACEE-D162-C8390595C7B2}"/>
          </ac:spMkLst>
        </pc:spChg>
        <pc:spChg chg="del">
          <ac:chgData name="최 석환" userId="cc968284d0fe224c" providerId="LiveId" clId="{84DACA17-C913-4956-887F-51F4BBFE4E66}" dt="2022-08-19T05:47:57.435" v="3023" actId="478"/>
          <ac:spMkLst>
            <pc:docMk/>
            <pc:sldMk cId="2086965056" sldId="322"/>
            <ac:spMk id="11" creationId="{ACE763E6-62A6-E675-53F4-2A7638F379C1}"/>
          </ac:spMkLst>
        </pc:spChg>
        <pc:spChg chg="add mod">
          <ac:chgData name="최 석환" userId="cc968284d0fe224c" providerId="LiveId" clId="{84DACA17-C913-4956-887F-51F4BBFE4E66}" dt="2022-08-19T05:50:04.521" v="3080" actId="1037"/>
          <ac:spMkLst>
            <pc:docMk/>
            <pc:sldMk cId="2086965056" sldId="322"/>
            <ac:spMk id="15" creationId="{9A46CEBF-960C-BCFB-BCAF-746487D3B5CB}"/>
          </ac:spMkLst>
        </pc:spChg>
        <pc:spChg chg="add mod">
          <ac:chgData name="최 석환" userId="cc968284d0fe224c" providerId="LiveId" clId="{84DACA17-C913-4956-887F-51F4BBFE4E66}" dt="2022-08-19T05:50:25.110" v="3122" actId="1076"/>
          <ac:spMkLst>
            <pc:docMk/>
            <pc:sldMk cId="2086965056" sldId="322"/>
            <ac:spMk id="16" creationId="{92F2060A-75AA-4179-F209-E36520EA9770}"/>
          </ac:spMkLst>
        </pc:spChg>
        <pc:spChg chg="add mod">
          <ac:chgData name="최 석환" userId="cc968284d0fe224c" providerId="LiveId" clId="{84DACA17-C913-4956-887F-51F4BBFE4E66}" dt="2022-08-19T05:57:33.110" v="3496"/>
          <ac:spMkLst>
            <pc:docMk/>
            <pc:sldMk cId="2086965056" sldId="322"/>
            <ac:spMk id="17" creationId="{51624A4E-5002-BC40-2030-4E1C0F5E2A1C}"/>
          </ac:spMkLst>
        </pc:spChg>
        <pc:spChg chg="add mod">
          <ac:chgData name="최 석환" userId="cc968284d0fe224c" providerId="LiveId" clId="{84DACA17-C913-4956-887F-51F4BBFE4E66}" dt="2022-08-19T05:51:54.498" v="3302"/>
          <ac:spMkLst>
            <pc:docMk/>
            <pc:sldMk cId="2086965056" sldId="322"/>
            <ac:spMk id="18" creationId="{8309FCC0-0848-35B7-57F3-111B3B20E85D}"/>
          </ac:spMkLst>
        </pc:spChg>
        <pc:spChg chg="add mod">
          <ac:chgData name="최 석환" userId="cc968284d0fe224c" providerId="LiveId" clId="{84DACA17-C913-4956-887F-51F4BBFE4E66}" dt="2022-08-19T05:57:17.320" v="3492" actId="20577"/>
          <ac:spMkLst>
            <pc:docMk/>
            <pc:sldMk cId="2086965056" sldId="322"/>
            <ac:spMk id="19" creationId="{13E4DFE1-BC59-87B5-A8B8-76B4526C2A30}"/>
          </ac:spMkLst>
        </pc:spChg>
        <pc:spChg chg="add mod">
          <ac:chgData name="최 석환" userId="cc968284d0fe224c" providerId="LiveId" clId="{84DACA17-C913-4956-887F-51F4BBFE4E66}" dt="2022-08-19T05:57:53.997" v="3584"/>
          <ac:spMkLst>
            <pc:docMk/>
            <pc:sldMk cId="2086965056" sldId="322"/>
            <ac:spMk id="21" creationId="{2E6F6926-7B1B-0794-BAEE-202524A5316C}"/>
          </ac:spMkLst>
        </pc:spChg>
        <pc:spChg chg="add mod">
          <ac:chgData name="최 석환" userId="cc968284d0fe224c" providerId="LiveId" clId="{84DACA17-C913-4956-887F-51F4BBFE4E66}" dt="2022-08-19T05:58:41.098" v="3728"/>
          <ac:spMkLst>
            <pc:docMk/>
            <pc:sldMk cId="2086965056" sldId="322"/>
            <ac:spMk id="22" creationId="{0924179C-457D-D022-B8C1-EA7766D7E052}"/>
          </ac:spMkLst>
        </pc:spChg>
        <pc:picChg chg="del">
          <ac:chgData name="최 석환" userId="cc968284d0fe224c" providerId="LiveId" clId="{84DACA17-C913-4956-887F-51F4BBFE4E66}" dt="2022-08-19T05:47:57.435" v="3023" actId="478"/>
          <ac:picMkLst>
            <pc:docMk/>
            <pc:sldMk cId="2086965056" sldId="322"/>
            <ac:picMk id="12" creationId="{77ED5F69-FC8F-2D00-D01B-AEA54307023B}"/>
          </ac:picMkLst>
        </pc:picChg>
        <pc:picChg chg="add del mod">
          <ac:chgData name="최 석환" userId="cc968284d0fe224c" providerId="LiveId" clId="{84DACA17-C913-4956-887F-51F4BBFE4E66}" dt="2022-08-19T06:02:22.969" v="3909" actId="478"/>
          <ac:picMkLst>
            <pc:docMk/>
            <pc:sldMk cId="2086965056" sldId="322"/>
            <ac:picMk id="20" creationId="{49F4489E-F609-458B-EB0A-2BAF0071CACE}"/>
          </ac:picMkLst>
        </pc:picChg>
        <pc:picChg chg="add del mod">
          <ac:chgData name="최 석환" userId="cc968284d0fe224c" providerId="LiveId" clId="{84DACA17-C913-4956-887F-51F4BBFE4E66}" dt="2022-08-19T05:59:41.704" v="3743" actId="478"/>
          <ac:picMkLst>
            <pc:docMk/>
            <pc:sldMk cId="2086965056" sldId="322"/>
            <ac:picMk id="23" creationId="{937FC0A9-7A0D-F5AD-CB38-621EAFEBBF5C}"/>
          </ac:picMkLst>
        </pc:picChg>
        <pc:cxnChg chg="add mod">
          <ac:chgData name="최 석환" userId="cc968284d0fe224c" providerId="LiveId" clId="{84DACA17-C913-4956-887F-51F4BBFE4E66}" dt="2022-08-19T05:49:19.405" v="3031" actId="1037"/>
          <ac:cxnSpMkLst>
            <pc:docMk/>
            <pc:sldMk cId="2086965056" sldId="322"/>
            <ac:cxnSpMk id="9" creationId="{03E188B1-203C-3236-9E48-31F58B7C3803}"/>
          </ac:cxnSpMkLst>
        </pc:cxnChg>
        <pc:cxnChg chg="add mod">
          <ac:chgData name="최 석환" userId="cc968284d0fe224c" providerId="LiveId" clId="{84DACA17-C913-4956-887F-51F4BBFE4E66}" dt="2022-08-19T05:49:26.408" v="3034" actId="14100"/>
          <ac:cxnSpMkLst>
            <pc:docMk/>
            <pc:sldMk cId="2086965056" sldId="322"/>
            <ac:cxnSpMk id="13" creationId="{0A1FAD25-017A-2122-26D6-EA2EF94C0A2F}"/>
          </ac:cxnSpMkLst>
        </pc:cxnChg>
      </pc:sldChg>
      <pc:sldChg chg="addSp delSp modSp add mod">
        <pc:chgData name="최 석환" userId="cc968284d0fe224c" providerId="LiveId" clId="{84DACA17-C913-4956-887F-51F4BBFE4E66}" dt="2022-08-19T06:42:18.854" v="4295"/>
        <pc:sldMkLst>
          <pc:docMk/>
          <pc:sldMk cId="920728261" sldId="323"/>
        </pc:sldMkLst>
        <pc:spChg chg="mod">
          <ac:chgData name="최 석환" userId="cc968284d0fe224c" providerId="LiveId" clId="{84DACA17-C913-4956-887F-51F4BBFE4E66}" dt="2022-08-19T06:42:18.854" v="4295"/>
          <ac:spMkLst>
            <pc:docMk/>
            <pc:sldMk cId="920728261" sldId="323"/>
            <ac:spMk id="3" creationId="{AA1ACCFC-D4F8-42DE-9561-1706F6106857}"/>
          </ac:spMkLst>
        </pc:spChg>
        <pc:spChg chg="mod">
          <ac:chgData name="최 석환" userId="cc968284d0fe224c" providerId="LiveId" clId="{84DACA17-C913-4956-887F-51F4BBFE4E66}" dt="2022-08-19T06:41:20.948" v="4243" actId="20577"/>
          <ac:spMkLst>
            <pc:docMk/>
            <pc:sldMk cId="920728261" sldId="323"/>
            <ac:spMk id="4" creationId="{28760845-05D6-44D7-BC8D-207A414239F0}"/>
          </ac:spMkLst>
        </pc:spChg>
        <pc:spChg chg="add mod">
          <ac:chgData name="최 석환" userId="cc968284d0fe224c" providerId="LiveId" clId="{84DACA17-C913-4956-887F-51F4BBFE4E66}" dt="2022-08-19T06:00:48.563" v="3795" actId="1076"/>
          <ac:spMkLst>
            <pc:docMk/>
            <pc:sldMk cId="920728261" sldId="323"/>
            <ac:spMk id="10" creationId="{528C0926-4755-E43F-81CB-4EB5D246EA34}"/>
          </ac:spMkLst>
        </pc:spChg>
        <pc:spChg chg="add mod">
          <ac:chgData name="최 석환" userId="cc968284d0fe224c" providerId="LiveId" clId="{84DACA17-C913-4956-887F-51F4BBFE4E66}" dt="2022-08-19T06:01:08.629" v="3828"/>
          <ac:spMkLst>
            <pc:docMk/>
            <pc:sldMk cId="920728261" sldId="323"/>
            <ac:spMk id="12" creationId="{FAF0B1E7-C39D-7C93-3704-75C178B993DA}"/>
          </ac:spMkLst>
        </pc:spChg>
        <pc:spChg chg="del mod">
          <ac:chgData name="최 석환" userId="cc968284d0fe224c" providerId="LiveId" clId="{84DACA17-C913-4956-887F-51F4BBFE4E66}" dt="2022-08-19T05:59:46.662" v="3744" actId="478"/>
          <ac:spMkLst>
            <pc:docMk/>
            <pc:sldMk cId="920728261" sldId="323"/>
            <ac:spMk id="17" creationId="{51624A4E-5002-BC40-2030-4E1C0F5E2A1C}"/>
          </ac:spMkLst>
        </pc:spChg>
        <pc:spChg chg="del mod">
          <ac:chgData name="최 석환" userId="cc968284d0fe224c" providerId="LiveId" clId="{84DACA17-C913-4956-887F-51F4BBFE4E66}" dt="2022-08-19T05:59:46.662" v="3744" actId="478"/>
          <ac:spMkLst>
            <pc:docMk/>
            <pc:sldMk cId="920728261" sldId="323"/>
            <ac:spMk id="18" creationId="{8309FCC0-0848-35B7-57F3-111B3B20E85D}"/>
          </ac:spMkLst>
        </pc:spChg>
        <pc:spChg chg="del">
          <ac:chgData name="최 석환" userId="cc968284d0fe224c" providerId="LiveId" clId="{84DACA17-C913-4956-887F-51F4BBFE4E66}" dt="2022-08-19T05:59:09.066" v="3732" actId="478"/>
          <ac:spMkLst>
            <pc:docMk/>
            <pc:sldMk cId="920728261" sldId="323"/>
            <ac:spMk id="19" creationId="{13E4DFE1-BC59-87B5-A8B8-76B4526C2A30}"/>
          </ac:spMkLst>
        </pc:spChg>
        <pc:spChg chg="del">
          <ac:chgData name="최 석환" userId="cc968284d0fe224c" providerId="LiveId" clId="{84DACA17-C913-4956-887F-51F4BBFE4E66}" dt="2022-08-19T05:59:09.066" v="3732" actId="478"/>
          <ac:spMkLst>
            <pc:docMk/>
            <pc:sldMk cId="920728261" sldId="323"/>
            <ac:spMk id="21" creationId="{2E6F6926-7B1B-0794-BAEE-202524A5316C}"/>
          </ac:spMkLst>
        </pc:spChg>
        <pc:spChg chg="del">
          <ac:chgData name="최 석환" userId="cc968284d0fe224c" providerId="LiveId" clId="{84DACA17-C913-4956-887F-51F4BBFE4E66}" dt="2022-08-19T05:59:09.066" v="3732" actId="478"/>
          <ac:spMkLst>
            <pc:docMk/>
            <pc:sldMk cId="920728261" sldId="323"/>
            <ac:spMk id="22" creationId="{0924179C-457D-D022-B8C1-EA7766D7E052}"/>
          </ac:spMkLst>
        </pc:spChg>
        <pc:picChg chg="add del mod">
          <ac:chgData name="최 석환" userId="cc968284d0fe224c" providerId="LiveId" clId="{84DACA17-C913-4956-887F-51F4BBFE4E66}" dt="2022-08-19T05:59:28.020" v="3740" actId="478"/>
          <ac:picMkLst>
            <pc:docMk/>
            <pc:sldMk cId="920728261" sldId="323"/>
            <ac:picMk id="5" creationId="{F3D6C166-8ED2-46A2-9826-F76FB1C80742}"/>
          </ac:picMkLst>
        </pc:picChg>
        <pc:picChg chg="add del mod">
          <ac:chgData name="최 석환" userId="cc968284d0fe224c" providerId="LiveId" clId="{84DACA17-C913-4956-887F-51F4BBFE4E66}" dt="2022-08-19T05:59:28.020" v="3740" actId="478"/>
          <ac:picMkLst>
            <pc:docMk/>
            <pc:sldMk cId="920728261" sldId="323"/>
            <ac:picMk id="6" creationId="{F5022BD7-27C5-B74D-A1FC-F4936C748911}"/>
          </ac:picMkLst>
        </pc:picChg>
        <pc:picChg chg="add del mod">
          <ac:chgData name="최 석환" userId="cc968284d0fe224c" providerId="LiveId" clId="{84DACA17-C913-4956-887F-51F4BBFE4E66}" dt="2022-08-19T05:59:28.020" v="3740" actId="478"/>
          <ac:picMkLst>
            <pc:docMk/>
            <pc:sldMk cId="920728261" sldId="323"/>
            <ac:picMk id="8" creationId="{B4750920-1E46-97BB-2AC1-D9647F55694F}"/>
          </ac:picMkLst>
        </pc:picChg>
        <pc:picChg chg="add mod">
          <ac:chgData name="최 석환" userId="cc968284d0fe224c" providerId="LiveId" clId="{84DACA17-C913-4956-887F-51F4BBFE4E66}" dt="2022-08-19T06:00:48.563" v="3795" actId="1076"/>
          <ac:picMkLst>
            <pc:docMk/>
            <pc:sldMk cId="920728261" sldId="323"/>
            <ac:picMk id="11" creationId="{247B7F45-9826-086E-F162-F10124ABAAE7}"/>
          </ac:picMkLst>
        </pc:picChg>
        <pc:picChg chg="add mod">
          <ac:chgData name="최 석환" userId="cc968284d0fe224c" providerId="LiveId" clId="{84DACA17-C913-4956-887F-51F4BBFE4E66}" dt="2022-08-19T06:00:54.962" v="3796" actId="1076"/>
          <ac:picMkLst>
            <pc:docMk/>
            <pc:sldMk cId="920728261" sldId="323"/>
            <ac:picMk id="14" creationId="{7140EA56-FC8E-0ADE-9B23-B1E9F01350CE}"/>
          </ac:picMkLst>
        </pc:picChg>
        <pc:picChg chg="del">
          <ac:chgData name="최 석환" userId="cc968284d0fe224c" providerId="LiveId" clId="{84DACA17-C913-4956-887F-51F4BBFE4E66}" dt="2022-08-19T05:59:24.268" v="3739" actId="478"/>
          <ac:picMkLst>
            <pc:docMk/>
            <pc:sldMk cId="920728261" sldId="323"/>
            <ac:picMk id="20" creationId="{49F4489E-F609-458B-EB0A-2BAF0071CACE}"/>
          </ac:picMkLst>
        </pc:picChg>
      </pc:sldChg>
      <pc:sldChg chg="addSp delSp modSp add mod">
        <pc:chgData name="최 석환" userId="cc968284d0fe224c" providerId="LiveId" clId="{84DACA17-C913-4956-887F-51F4BBFE4E66}" dt="2022-08-19T06:42:19.892" v="4296"/>
        <pc:sldMkLst>
          <pc:docMk/>
          <pc:sldMk cId="2200290220" sldId="324"/>
        </pc:sldMkLst>
        <pc:spChg chg="mod">
          <ac:chgData name="최 석환" userId="cc968284d0fe224c" providerId="LiveId" clId="{84DACA17-C913-4956-887F-51F4BBFE4E66}" dt="2022-08-19T06:42:19.892" v="4296"/>
          <ac:spMkLst>
            <pc:docMk/>
            <pc:sldMk cId="2200290220" sldId="324"/>
            <ac:spMk id="3" creationId="{AA1ACCFC-D4F8-42DE-9561-1706F6106857}"/>
          </ac:spMkLst>
        </pc:spChg>
        <pc:spChg chg="mod">
          <ac:chgData name="최 석환" userId="cc968284d0fe224c" providerId="LiveId" clId="{84DACA17-C913-4956-887F-51F4BBFE4E66}" dt="2022-08-19T06:41:19.044" v="4242" actId="20577"/>
          <ac:spMkLst>
            <pc:docMk/>
            <pc:sldMk cId="2200290220" sldId="324"/>
            <ac:spMk id="4" creationId="{28760845-05D6-44D7-BC8D-207A414239F0}"/>
          </ac:spMkLst>
        </pc:spChg>
        <pc:spChg chg="mod">
          <ac:chgData name="최 석환" userId="cc968284d0fe224c" providerId="LiveId" clId="{84DACA17-C913-4956-887F-51F4BBFE4E66}" dt="2022-08-19T06:01:54.239" v="3887"/>
          <ac:spMkLst>
            <pc:docMk/>
            <pc:sldMk cId="2200290220" sldId="324"/>
            <ac:spMk id="10" creationId="{528C0926-4755-E43F-81CB-4EB5D246EA34}"/>
          </ac:spMkLst>
        </pc:spChg>
        <pc:spChg chg="mod">
          <ac:chgData name="최 석환" userId="cc968284d0fe224c" providerId="LiveId" clId="{84DACA17-C913-4956-887F-51F4BBFE4E66}" dt="2022-08-19T06:02:08.780" v="3908" actId="1076"/>
          <ac:spMkLst>
            <pc:docMk/>
            <pc:sldMk cId="2200290220" sldId="324"/>
            <ac:spMk id="12" creationId="{FAF0B1E7-C39D-7C93-3704-75C178B993DA}"/>
          </ac:spMkLst>
        </pc:spChg>
        <pc:picChg chg="add mod">
          <ac:chgData name="최 석환" userId="cc968284d0fe224c" providerId="LiveId" clId="{84DACA17-C913-4956-887F-51F4BBFE4E66}" dt="2022-08-19T06:01:57.321" v="3888" actId="1076"/>
          <ac:picMkLst>
            <pc:docMk/>
            <pc:sldMk cId="2200290220" sldId="324"/>
            <ac:picMk id="5" creationId="{08ADD06E-67BC-035E-2D0E-835A7DC6E4A2}"/>
          </ac:picMkLst>
        </pc:picChg>
        <pc:picChg chg="add mod">
          <ac:chgData name="최 석환" userId="cc968284d0fe224c" providerId="LiveId" clId="{84DACA17-C913-4956-887F-51F4BBFE4E66}" dt="2022-08-19T06:01:59.629" v="3889" actId="1076"/>
          <ac:picMkLst>
            <pc:docMk/>
            <pc:sldMk cId="2200290220" sldId="324"/>
            <ac:picMk id="6" creationId="{C8BB8520-294B-6F48-1048-B1847B1CFA6D}"/>
          </ac:picMkLst>
        </pc:picChg>
        <pc:picChg chg="del mod">
          <ac:chgData name="최 석환" userId="cc968284d0fe224c" providerId="LiveId" clId="{84DACA17-C913-4956-887F-51F4BBFE4E66}" dt="2022-08-19T06:01:19.429" v="3833" actId="478"/>
          <ac:picMkLst>
            <pc:docMk/>
            <pc:sldMk cId="2200290220" sldId="324"/>
            <ac:picMk id="11" creationId="{247B7F45-9826-086E-F162-F10124ABAAE7}"/>
          </ac:picMkLst>
        </pc:picChg>
        <pc:picChg chg="del">
          <ac:chgData name="최 석환" userId="cc968284d0fe224c" providerId="LiveId" clId="{84DACA17-C913-4956-887F-51F4BBFE4E66}" dt="2022-08-19T06:01:23.586" v="3836" actId="478"/>
          <ac:picMkLst>
            <pc:docMk/>
            <pc:sldMk cId="2200290220" sldId="324"/>
            <ac:picMk id="14" creationId="{7140EA56-FC8E-0ADE-9B23-B1E9F01350CE}"/>
          </ac:picMkLst>
        </pc:picChg>
      </pc:sldChg>
      <pc:sldChg chg="addSp delSp modSp add mod">
        <pc:chgData name="최 석환" userId="cc968284d0fe224c" providerId="LiveId" clId="{84DACA17-C913-4956-887F-51F4BBFE4E66}" dt="2022-08-19T06:42:21.022" v="4297"/>
        <pc:sldMkLst>
          <pc:docMk/>
          <pc:sldMk cId="3107764861" sldId="325"/>
        </pc:sldMkLst>
        <pc:spChg chg="mod">
          <ac:chgData name="최 석환" userId="cc968284d0fe224c" providerId="LiveId" clId="{84DACA17-C913-4956-887F-51F4BBFE4E66}" dt="2022-08-19T06:42:21.022" v="4297"/>
          <ac:spMkLst>
            <pc:docMk/>
            <pc:sldMk cId="3107764861" sldId="325"/>
            <ac:spMk id="3" creationId="{AA1ACCFC-D4F8-42DE-9561-1706F6106857}"/>
          </ac:spMkLst>
        </pc:spChg>
        <pc:spChg chg="mod">
          <ac:chgData name="최 석환" userId="cc968284d0fe224c" providerId="LiveId" clId="{84DACA17-C913-4956-887F-51F4BBFE4E66}" dt="2022-08-19T06:41:16.851" v="4241" actId="20577"/>
          <ac:spMkLst>
            <pc:docMk/>
            <pc:sldMk cId="3107764861" sldId="325"/>
            <ac:spMk id="4" creationId="{28760845-05D6-44D7-BC8D-207A414239F0}"/>
          </ac:spMkLst>
        </pc:spChg>
        <pc:spChg chg="mod">
          <ac:chgData name="최 석환" userId="cc968284d0fe224c" providerId="LiveId" clId="{84DACA17-C913-4956-887F-51F4BBFE4E66}" dt="2022-08-19T06:37:33.908" v="4068" actId="20577"/>
          <ac:spMkLst>
            <pc:docMk/>
            <pc:sldMk cId="3107764861" sldId="325"/>
            <ac:spMk id="7" creationId="{F67295D2-57F6-4988-A49B-9E0C9CA9A3A2}"/>
          </ac:spMkLst>
        </pc:spChg>
        <pc:spChg chg="mod">
          <ac:chgData name="최 석환" userId="cc968284d0fe224c" providerId="LiveId" clId="{84DACA17-C913-4956-887F-51F4BBFE4E66}" dt="2022-08-19T06:38:51.852" v="4196" actId="1076"/>
          <ac:spMkLst>
            <pc:docMk/>
            <pc:sldMk cId="3107764861" sldId="325"/>
            <ac:spMk id="8" creationId="{F2D78162-C45F-0C1C-ADDE-24494B12D052}"/>
          </ac:spMkLst>
        </pc:spChg>
        <pc:spChg chg="del mod">
          <ac:chgData name="최 석환" userId="cc968284d0fe224c" providerId="LiveId" clId="{84DACA17-C913-4956-887F-51F4BBFE4E66}" dt="2022-08-19T06:38:44.382" v="4195" actId="478"/>
          <ac:spMkLst>
            <pc:docMk/>
            <pc:sldMk cId="3107764861" sldId="325"/>
            <ac:spMk id="10" creationId="{2F67AA58-A1E4-ACEE-D162-C8390595C7B2}"/>
          </ac:spMkLst>
        </pc:spChg>
        <pc:spChg chg="del">
          <ac:chgData name="최 석환" userId="cc968284d0fe224c" providerId="LiveId" clId="{84DACA17-C913-4956-887F-51F4BBFE4E66}" dt="2022-08-19T06:38:05.450" v="4069" actId="478"/>
          <ac:spMkLst>
            <pc:docMk/>
            <pc:sldMk cId="3107764861" sldId="325"/>
            <ac:spMk id="11" creationId="{ACE763E6-62A6-E675-53F4-2A7638F379C1}"/>
          </ac:spMkLst>
        </pc:spChg>
        <pc:picChg chg="add del mod">
          <ac:chgData name="최 석환" userId="cc968284d0fe224c" providerId="LiveId" clId="{84DACA17-C913-4956-887F-51F4BBFE4E66}" dt="2022-08-19T06:38:52.783" v="4197" actId="478"/>
          <ac:picMkLst>
            <pc:docMk/>
            <pc:sldMk cId="3107764861" sldId="325"/>
            <ac:picMk id="5" creationId="{A2128D5B-6594-6237-C4F4-28A275FF881D}"/>
          </ac:picMkLst>
        </pc:picChg>
        <pc:picChg chg="add mod">
          <ac:chgData name="최 석환" userId="cc968284d0fe224c" providerId="LiveId" clId="{84DACA17-C913-4956-887F-51F4BBFE4E66}" dt="2022-08-19T06:39:54.871" v="4203" actId="1076"/>
          <ac:picMkLst>
            <pc:docMk/>
            <pc:sldMk cId="3107764861" sldId="325"/>
            <ac:picMk id="6" creationId="{94A1A126-E05C-8195-9B66-1C4AA9716729}"/>
          </ac:picMkLst>
        </pc:picChg>
        <pc:picChg chg="del">
          <ac:chgData name="최 석환" userId="cc968284d0fe224c" providerId="LiveId" clId="{84DACA17-C913-4956-887F-51F4BBFE4E66}" dt="2022-08-19T06:38:05.450" v="4069" actId="478"/>
          <ac:picMkLst>
            <pc:docMk/>
            <pc:sldMk cId="3107764861" sldId="325"/>
            <ac:picMk id="12" creationId="{77ED5F69-FC8F-2D00-D01B-AEA54307023B}"/>
          </ac:picMkLst>
        </pc:picChg>
      </pc:sldChg>
    </pc:docChg>
  </pc:docChgLst>
  <pc:docChgLst>
    <pc:chgData name="최 석환" userId="cc968284d0fe224c" providerId="LiveId" clId="{576C845D-0225-40DD-B700-1DBA42D90324}"/>
    <pc:docChg chg="undo custSel addSld delSld modSld sldOrd addSection delSection modSection">
      <pc:chgData name="최 석환" userId="cc968284d0fe224c" providerId="LiveId" clId="{576C845D-0225-40DD-B700-1DBA42D90324}" dt="2022-08-21T13:23:39.422" v="21229" actId="47"/>
      <pc:docMkLst>
        <pc:docMk/>
      </pc:docMkLst>
      <pc:sldChg chg="modSp mod modTransition">
        <pc:chgData name="최 석환" userId="cc968284d0fe224c" providerId="LiveId" clId="{576C845D-0225-40DD-B700-1DBA42D90324}" dt="2022-08-20T08:50:05.543" v="3238"/>
        <pc:sldMkLst>
          <pc:docMk/>
          <pc:sldMk cId="4188046548" sldId="256"/>
        </pc:sldMkLst>
        <pc:spChg chg="mod">
          <ac:chgData name="최 석환" userId="cc968284d0fe224c" providerId="LiveId" clId="{576C845D-0225-40DD-B700-1DBA42D90324}" dt="2022-08-20T08:17:26.384" v="4" actId="20577"/>
          <ac:spMkLst>
            <pc:docMk/>
            <pc:sldMk cId="4188046548" sldId="256"/>
            <ac:spMk id="2" creationId="{B72B5632-6E2E-DC3B-9215-4572E97CC9F3}"/>
          </ac:spMkLst>
        </pc:spChg>
      </pc:sldChg>
      <pc:sldChg chg="modSp mod">
        <pc:chgData name="최 석환" userId="cc968284d0fe224c" providerId="LiveId" clId="{576C845D-0225-40DD-B700-1DBA42D90324}" dt="2022-08-20T08:18:13.885" v="260" actId="5793"/>
        <pc:sldMkLst>
          <pc:docMk/>
          <pc:sldMk cId="1680847240" sldId="257"/>
        </pc:sldMkLst>
        <pc:spChg chg="mod">
          <ac:chgData name="최 석환" userId="cc968284d0fe224c" providerId="LiveId" clId="{576C845D-0225-40DD-B700-1DBA42D90324}" dt="2022-08-20T08:18:13.885" v="260" actId="5793"/>
          <ac:spMkLst>
            <pc:docMk/>
            <pc:sldMk cId="1680847240" sldId="257"/>
            <ac:spMk id="5" creationId="{CCE971B4-5278-4616-9437-9220F009BF16}"/>
          </ac:spMkLst>
        </pc:spChg>
      </pc:sldChg>
      <pc:sldChg chg="addSp delSp modSp mod ord">
        <pc:chgData name="최 석환" userId="cc968284d0fe224c" providerId="LiveId" clId="{576C845D-0225-40DD-B700-1DBA42D90324}" dt="2022-08-20T08:23:39.317" v="534" actId="1076"/>
        <pc:sldMkLst>
          <pc:docMk/>
          <pc:sldMk cId="3344823223" sldId="259"/>
        </pc:sldMkLst>
        <pc:spChg chg="mod">
          <ac:chgData name="최 석환" userId="cc968284d0fe224c" providerId="LiveId" clId="{576C845D-0225-40DD-B700-1DBA42D90324}" dt="2022-08-20T08:20:04.350" v="496" actId="6549"/>
          <ac:spMkLst>
            <pc:docMk/>
            <pc:sldMk cId="3344823223" sldId="259"/>
            <ac:spMk id="4" creationId="{28760845-05D6-44D7-BC8D-207A414239F0}"/>
          </ac:spMkLst>
        </pc:spChg>
        <pc:spChg chg="del">
          <ac:chgData name="최 석환" userId="cc968284d0fe224c" providerId="LiveId" clId="{576C845D-0225-40DD-B700-1DBA42D90324}" dt="2022-08-20T08:19:39.363" v="386" actId="478"/>
          <ac:spMkLst>
            <pc:docMk/>
            <pc:sldMk cId="3344823223" sldId="259"/>
            <ac:spMk id="19" creationId="{5ACA5AEE-FD14-427D-B34F-6B1B840D7409}"/>
          </ac:spMkLst>
        </pc:spChg>
        <pc:spChg chg="del">
          <ac:chgData name="최 석환" userId="cc968284d0fe224c" providerId="LiveId" clId="{576C845D-0225-40DD-B700-1DBA42D90324}" dt="2022-08-20T08:19:55.662" v="493" actId="478"/>
          <ac:spMkLst>
            <pc:docMk/>
            <pc:sldMk cId="3344823223" sldId="259"/>
            <ac:spMk id="20" creationId="{E0A0D951-9BE6-4EC9-9FD2-7D2B7301AF82}"/>
          </ac:spMkLst>
        </pc:spChg>
        <pc:spChg chg="del mod">
          <ac:chgData name="최 석환" userId="cc968284d0fe224c" providerId="LiveId" clId="{576C845D-0225-40DD-B700-1DBA42D90324}" dt="2022-08-20T08:20:02.694" v="495" actId="478"/>
          <ac:spMkLst>
            <pc:docMk/>
            <pc:sldMk cId="3344823223" sldId="259"/>
            <ac:spMk id="21" creationId="{763EBD38-1F4D-4725-B906-20C743EA1766}"/>
          </ac:spMkLst>
        </pc:spChg>
        <pc:spChg chg="add mod">
          <ac:chgData name="최 석환" userId="cc968284d0fe224c" providerId="LiveId" clId="{576C845D-0225-40DD-B700-1DBA42D90324}" dt="2022-08-20T08:22:18.953" v="511" actId="14100"/>
          <ac:spMkLst>
            <pc:docMk/>
            <pc:sldMk cId="3344823223" sldId="259"/>
            <ac:spMk id="22" creationId="{964286B7-547B-B50A-330D-011B39DFDAC8}"/>
          </ac:spMkLst>
        </pc:spChg>
        <pc:spChg chg="add mod">
          <ac:chgData name="최 석환" userId="cc968284d0fe224c" providerId="LiveId" clId="{576C845D-0225-40DD-B700-1DBA42D90324}" dt="2022-08-20T08:22:54.744" v="522" actId="14100"/>
          <ac:spMkLst>
            <pc:docMk/>
            <pc:sldMk cId="3344823223" sldId="259"/>
            <ac:spMk id="23" creationId="{F1DF3E79-5559-7180-C319-B673F524F7EF}"/>
          </ac:spMkLst>
        </pc:spChg>
        <pc:spChg chg="add mod">
          <ac:chgData name="최 석환" userId="cc968284d0fe224c" providerId="LiveId" clId="{576C845D-0225-40DD-B700-1DBA42D90324}" dt="2022-08-20T08:22:49.168" v="521" actId="1036"/>
          <ac:spMkLst>
            <pc:docMk/>
            <pc:sldMk cId="3344823223" sldId="259"/>
            <ac:spMk id="24" creationId="{A443FBEB-342E-4A5A-EA3C-0464FFF55C5A}"/>
          </ac:spMkLst>
        </pc:spChg>
        <pc:spChg chg="add mod">
          <ac:chgData name="최 석환" userId="cc968284d0fe224c" providerId="LiveId" clId="{576C845D-0225-40DD-B700-1DBA42D90324}" dt="2022-08-20T08:22:57.749" v="524" actId="1076"/>
          <ac:spMkLst>
            <pc:docMk/>
            <pc:sldMk cId="3344823223" sldId="259"/>
            <ac:spMk id="25" creationId="{E022BB63-1979-A783-6A06-6D6763FBDFC3}"/>
          </ac:spMkLst>
        </pc:spChg>
        <pc:spChg chg="add mod">
          <ac:chgData name="최 석환" userId="cc968284d0fe224c" providerId="LiveId" clId="{576C845D-0225-40DD-B700-1DBA42D90324}" dt="2022-08-20T08:23:08.554" v="528" actId="1035"/>
          <ac:spMkLst>
            <pc:docMk/>
            <pc:sldMk cId="3344823223" sldId="259"/>
            <ac:spMk id="26" creationId="{E1E72737-1236-4AC7-8240-E162A953144D}"/>
          </ac:spMkLst>
        </pc:spChg>
        <pc:spChg chg="add mod">
          <ac:chgData name="최 석환" userId="cc968284d0fe224c" providerId="LiveId" clId="{576C845D-0225-40DD-B700-1DBA42D90324}" dt="2022-08-20T08:23:26.244" v="530" actId="1076"/>
          <ac:spMkLst>
            <pc:docMk/>
            <pc:sldMk cId="3344823223" sldId="259"/>
            <ac:spMk id="27" creationId="{D29EF390-7643-6512-789C-0F31FF9D8C27}"/>
          </ac:spMkLst>
        </pc:spChg>
        <pc:spChg chg="add mod">
          <ac:chgData name="최 석환" userId="cc968284d0fe224c" providerId="LiveId" clId="{576C845D-0225-40DD-B700-1DBA42D90324}" dt="2022-08-20T08:23:36.172" v="532" actId="1076"/>
          <ac:spMkLst>
            <pc:docMk/>
            <pc:sldMk cId="3344823223" sldId="259"/>
            <ac:spMk id="28" creationId="{414EE21E-3CF5-3F7A-3CA3-ECBDD5535B66}"/>
          </ac:spMkLst>
        </pc:spChg>
        <pc:spChg chg="add mod">
          <ac:chgData name="최 석환" userId="cc968284d0fe224c" providerId="LiveId" clId="{576C845D-0225-40DD-B700-1DBA42D90324}" dt="2022-08-20T08:23:39.317" v="534" actId="1076"/>
          <ac:spMkLst>
            <pc:docMk/>
            <pc:sldMk cId="3344823223" sldId="259"/>
            <ac:spMk id="29" creationId="{0649BA35-B260-6A36-D27D-E334A1C763D6}"/>
          </ac:spMkLst>
        </pc:spChg>
        <pc:grpChg chg="del">
          <ac:chgData name="최 석환" userId="cc968284d0fe224c" providerId="LiveId" clId="{576C845D-0225-40DD-B700-1DBA42D90324}" dt="2022-08-20T08:19:39.363" v="386" actId="478"/>
          <ac:grpSpMkLst>
            <pc:docMk/>
            <pc:sldMk cId="3344823223" sldId="259"/>
            <ac:grpSpMk id="6" creationId="{B8D1475C-CA9A-481D-9F33-3D4243D6E642}"/>
          </ac:grpSpMkLst>
        </pc:grpChg>
        <pc:picChg chg="add mod">
          <ac:chgData name="최 석환" userId="cc968284d0fe224c" providerId="LiveId" clId="{576C845D-0225-40DD-B700-1DBA42D90324}" dt="2022-08-20T08:20:17.064" v="502" actId="1076"/>
          <ac:picMkLst>
            <pc:docMk/>
            <pc:sldMk cId="3344823223" sldId="259"/>
            <ac:picMk id="5" creationId="{A4996841-7C12-0F5F-5C90-15FBBE3A94A2}"/>
          </ac:picMkLst>
        </pc:picChg>
        <pc:cxnChg chg="mod">
          <ac:chgData name="최 석환" userId="cc968284d0fe224c" providerId="LiveId" clId="{576C845D-0225-40DD-B700-1DBA42D90324}" dt="2022-08-20T08:19:39.363" v="386" actId="478"/>
          <ac:cxnSpMkLst>
            <pc:docMk/>
            <pc:sldMk cId="3344823223" sldId="259"/>
            <ac:cxnSpMk id="14" creationId="{C531F896-3AEE-4BC4-8893-FAFEA684E9A4}"/>
          </ac:cxnSpMkLst>
        </pc:cxnChg>
        <pc:cxnChg chg="mod">
          <ac:chgData name="최 석환" userId="cc968284d0fe224c" providerId="LiveId" clId="{576C845D-0225-40DD-B700-1DBA42D90324}" dt="2022-08-20T08:19:39.363" v="386" actId="478"/>
          <ac:cxnSpMkLst>
            <pc:docMk/>
            <pc:sldMk cId="3344823223" sldId="259"/>
            <ac:cxnSpMk id="15" creationId="{4A2660EC-7149-413A-B726-26E16B3D7F1D}"/>
          </ac:cxnSpMkLst>
        </pc:cxnChg>
        <pc:cxnChg chg="mod">
          <ac:chgData name="최 석환" userId="cc968284d0fe224c" providerId="LiveId" clId="{576C845D-0225-40DD-B700-1DBA42D90324}" dt="2022-08-20T08:19:39.363" v="386" actId="478"/>
          <ac:cxnSpMkLst>
            <pc:docMk/>
            <pc:sldMk cId="3344823223" sldId="259"/>
            <ac:cxnSpMk id="16" creationId="{44909865-CBE0-4F0B-884D-5F3731BB6145}"/>
          </ac:cxnSpMkLst>
        </pc:cxnChg>
        <pc:cxnChg chg="mod">
          <ac:chgData name="최 석환" userId="cc968284d0fe224c" providerId="LiveId" clId="{576C845D-0225-40DD-B700-1DBA42D90324}" dt="2022-08-20T08:19:39.363" v="386" actId="478"/>
          <ac:cxnSpMkLst>
            <pc:docMk/>
            <pc:sldMk cId="3344823223" sldId="259"/>
            <ac:cxnSpMk id="17" creationId="{61FA1A26-B823-495D-8F29-9D66E01384D3}"/>
          </ac:cxnSpMkLst>
        </pc:cxnChg>
        <pc:cxnChg chg="mod">
          <ac:chgData name="최 석환" userId="cc968284d0fe224c" providerId="LiveId" clId="{576C845D-0225-40DD-B700-1DBA42D90324}" dt="2022-08-20T08:19:39.363" v="386" actId="478"/>
          <ac:cxnSpMkLst>
            <pc:docMk/>
            <pc:sldMk cId="3344823223" sldId="259"/>
            <ac:cxnSpMk id="18" creationId="{62481DDD-1264-47C0-A1A4-30974C926AF6}"/>
          </ac:cxnSpMkLst>
        </pc:cxnChg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3971541701" sldId="262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2949843154" sldId="263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1761171616" sldId="267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170954400" sldId="291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4264145505" sldId="292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2126963508" sldId="293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3056023205" sldId="294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1051253152" sldId="295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2310351843" sldId="296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661953405" sldId="297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2168999049" sldId="298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691154649" sldId="299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2849053672" sldId="300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974833677" sldId="301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1053191635" sldId="302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3135913290" sldId="303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1608637912" sldId="304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124082640" sldId="305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2808503414" sldId="306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2567386811" sldId="307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48466647" sldId="308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293648384" sldId="309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957495275" sldId="310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3755953981" sldId="311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607044214" sldId="312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26115531" sldId="313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2668428072" sldId="314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149239189" sldId="315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631194675" sldId="316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259041086" sldId="317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3627173209" sldId="318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2785853012" sldId="319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58153614" sldId="320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99822567" sldId="321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2086965056" sldId="322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920728261" sldId="323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2200290220" sldId="324"/>
        </pc:sldMkLst>
      </pc:sldChg>
      <pc:sldChg chg="del">
        <pc:chgData name="최 석환" userId="cc968284d0fe224c" providerId="LiveId" clId="{576C845D-0225-40DD-B700-1DBA42D90324}" dt="2022-08-21T13:23:39.422" v="21229" actId="47"/>
        <pc:sldMkLst>
          <pc:docMk/>
          <pc:sldMk cId="3107764861" sldId="325"/>
        </pc:sldMkLst>
      </pc:sldChg>
      <pc:sldChg chg="add">
        <pc:chgData name="최 석환" userId="cc968284d0fe224c" providerId="LiveId" clId="{576C845D-0225-40DD-B700-1DBA42D90324}" dt="2022-08-20T08:20:20.878" v="503"/>
        <pc:sldMkLst>
          <pc:docMk/>
          <pc:sldMk cId="192496143" sldId="326"/>
        </pc:sldMkLst>
      </pc:sldChg>
      <pc:sldChg chg="addSp delSp modSp add mod">
        <pc:chgData name="최 석환" userId="cc968284d0fe224c" providerId="LiveId" clId="{576C845D-0225-40DD-B700-1DBA42D90324}" dt="2022-08-20T09:00:46.467" v="4217" actId="1076"/>
        <pc:sldMkLst>
          <pc:docMk/>
          <pc:sldMk cId="2275170629" sldId="327"/>
        </pc:sldMkLst>
        <pc:spChg chg="mod">
          <ac:chgData name="최 석환" userId="cc968284d0fe224c" providerId="LiveId" clId="{576C845D-0225-40DD-B700-1DBA42D90324}" dt="2022-08-20T08:24:02.075" v="567"/>
          <ac:spMkLst>
            <pc:docMk/>
            <pc:sldMk cId="2275170629" sldId="327"/>
            <ac:spMk id="3" creationId="{AA1ACCFC-D4F8-42DE-9561-1706F6106857}"/>
          </ac:spMkLst>
        </pc:spChg>
        <pc:spChg chg="mod">
          <ac:chgData name="최 석환" userId="cc968284d0fe224c" providerId="LiveId" clId="{576C845D-0225-40DD-B700-1DBA42D90324}" dt="2022-08-20T08:59:51.686" v="4142" actId="20577"/>
          <ac:spMkLst>
            <pc:docMk/>
            <pc:sldMk cId="2275170629" sldId="327"/>
            <ac:spMk id="4" creationId="{28760845-05D6-44D7-BC8D-207A414239F0}"/>
          </ac:spMkLst>
        </pc:spChg>
        <pc:spChg chg="add mod">
          <ac:chgData name="최 석환" userId="cc968284d0fe224c" providerId="LiveId" clId="{576C845D-0225-40DD-B700-1DBA42D90324}" dt="2022-08-20T08:27:43.585" v="1147"/>
          <ac:spMkLst>
            <pc:docMk/>
            <pc:sldMk cId="2275170629" sldId="327"/>
            <ac:spMk id="6" creationId="{AF38B543-6F80-61BD-B34F-6E62A57EFD0E}"/>
          </ac:spMkLst>
        </pc:spChg>
        <pc:spChg chg="add mod">
          <ac:chgData name="최 석환" userId="cc968284d0fe224c" providerId="LiveId" clId="{576C845D-0225-40DD-B700-1DBA42D90324}" dt="2022-08-20T08:29:39.532" v="1437" actId="14100"/>
          <ac:spMkLst>
            <pc:docMk/>
            <pc:sldMk cId="2275170629" sldId="327"/>
            <ac:spMk id="7" creationId="{5E943E86-03ED-B9A1-2801-6200C76639E6}"/>
          </ac:spMkLst>
        </pc:spChg>
        <pc:spChg chg="add del mod">
          <ac:chgData name="최 석환" userId="cc968284d0fe224c" providerId="LiveId" clId="{576C845D-0225-40DD-B700-1DBA42D90324}" dt="2022-08-20T08:30:45.730" v="1482" actId="478"/>
          <ac:spMkLst>
            <pc:docMk/>
            <pc:sldMk cId="2275170629" sldId="327"/>
            <ac:spMk id="8" creationId="{B637D104-EF5A-3917-2745-36683E8E1669}"/>
          </ac:spMkLst>
        </pc:spChg>
        <pc:spChg chg="add mod">
          <ac:chgData name="최 석환" userId="cc968284d0fe224c" providerId="LiveId" clId="{576C845D-0225-40DD-B700-1DBA42D90324}" dt="2022-08-20T08:31:58.748" v="1667" actId="1076"/>
          <ac:spMkLst>
            <pc:docMk/>
            <pc:sldMk cId="2275170629" sldId="327"/>
            <ac:spMk id="12" creationId="{8E6E7F26-BDE0-1821-6035-E0169D55D9CB}"/>
          </ac:spMkLst>
        </pc:spChg>
        <pc:spChg chg="add mod">
          <ac:chgData name="최 석환" userId="cc968284d0fe224c" providerId="LiveId" clId="{576C845D-0225-40DD-B700-1DBA42D90324}" dt="2022-08-20T08:32:06.126" v="1679"/>
          <ac:spMkLst>
            <pc:docMk/>
            <pc:sldMk cId="2275170629" sldId="327"/>
            <ac:spMk id="13" creationId="{9E6A02C4-E2E2-68C9-9475-D606DE633422}"/>
          </ac:spMkLst>
        </pc:spChg>
        <pc:spChg chg="add mod">
          <ac:chgData name="최 석환" userId="cc968284d0fe224c" providerId="LiveId" clId="{576C845D-0225-40DD-B700-1DBA42D90324}" dt="2022-08-20T09:00:32.197" v="4212" actId="1036"/>
          <ac:spMkLst>
            <pc:docMk/>
            <pc:sldMk cId="2275170629" sldId="327"/>
            <ac:spMk id="16" creationId="{86F828FA-7237-B4A9-67CC-D765AD1D5267}"/>
          </ac:spMkLst>
        </pc:spChg>
        <pc:picChg chg="del">
          <ac:chgData name="최 석환" userId="cc968284d0fe224c" providerId="LiveId" clId="{576C845D-0225-40DD-B700-1DBA42D90324}" dt="2022-08-20T08:26:39.874" v="957" actId="478"/>
          <ac:picMkLst>
            <pc:docMk/>
            <pc:sldMk cId="2275170629" sldId="327"/>
            <ac:picMk id="5" creationId="{A4996841-7C12-0F5F-5C90-15FBBE3A94A2}"/>
          </ac:picMkLst>
        </pc:picChg>
        <pc:picChg chg="add mod">
          <ac:chgData name="최 석환" userId="cc968284d0fe224c" providerId="LiveId" clId="{576C845D-0225-40DD-B700-1DBA42D90324}" dt="2022-08-20T08:59:35.625" v="4101" actId="1076"/>
          <ac:picMkLst>
            <pc:docMk/>
            <pc:sldMk cId="2275170629" sldId="327"/>
            <ac:picMk id="14" creationId="{C9F9B25F-37DA-6774-399C-B7642D6CB191}"/>
          </ac:picMkLst>
        </pc:picChg>
        <pc:picChg chg="add mod">
          <ac:chgData name="최 석환" userId="cc968284d0fe224c" providerId="LiveId" clId="{576C845D-0225-40DD-B700-1DBA42D90324}" dt="2022-08-20T08:59:40.596" v="4104" actId="1076"/>
          <ac:picMkLst>
            <pc:docMk/>
            <pc:sldMk cId="2275170629" sldId="327"/>
            <ac:picMk id="15" creationId="{C001C463-3332-A112-1489-507AE7D792E5}"/>
          </ac:picMkLst>
        </pc:picChg>
        <pc:picChg chg="add mod">
          <ac:chgData name="최 석환" userId="cc968284d0fe224c" providerId="LiveId" clId="{576C845D-0225-40DD-B700-1DBA42D90324}" dt="2022-08-20T09:00:46.467" v="4217" actId="1076"/>
          <ac:picMkLst>
            <pc:docMk/>
            <pc:sldMk cId="2275170629" sldId="327"/>
            <ac:picMk id="17" creationId="{16C0136F-7A79-9D60-98F4-482B53BA25F7}"/>
          </ac:picMkLst>
        </pc:picChg>
        <pc:cxnChg chg="add mod">
          <ac:chgData name="최 석환" userId="cc968284d0fe224c" providerId="LiveId" clId="{576C845D-0225-40DD-B700-1DBA42D90324}" dt="2022-08-20T08:31:13.092" v="1527" actId="1038"/>
          <ac:cxnSpMkLst>
            <pc:docMk/>
            <pc:sldMk cId="2275170629" sldId="327"/>
            <ac:cxnSpMk id="10" creationId="{3958F00B-D974-E741-A244-009BF4ECD69F}"/>
          </ac:cxnSpMkLst>
        </pc:cxnChg>
        <pc:cxnChg chg="add mod">
          <ac:chgData name="최 석환" userId="cc968284d0fe224c" providerId="LiveId" clId="{576C845D-0225-40DD-B700-1DBA42D90324}" dt="2022-08-20T08:31:28.467" v="1641" actId="1038"/>
          <ac:cxnSpMkLst>
            <pc:docMk/>
            <pc:sldMk cId="2275170629" sldId="327"/>
            <ac:cxnSpMk id="11" creationId="{96D7B096-903E-EDF7-7145-0319AE63193D}"/>
          </ac:cxnSpMkLst>
        </pc:cxnChg>
      </pc:sldChg>
      <pc:sldChg chg="addSp delSp modSp add mod">
        <pc:chgData name="최 석환" userId="cc968284d0fe224c" providerId="LiveId" clId="{576C845D-0225-40DD-B700-1DBA42D90324}" dt="2022-08-20T08:51:52.716" v="3461" actId="404"/>
        <pc:sldMkLst>
          <pc:docMk/>
          <pc:sldMk cId="2176154885" sldId="328"/>
        </pc:sldMkLst>
        <pc:spChg chg="mod">
          <ac:chgData name="최 석환" userId="cc968284d0fe224c" providerId="LiveId" clId="{576C845D-0225-40DD-B700-1DBA42D90324}" dt="2022-08-20T08:51:52.716" v="3461" actId="404"/>
          <ac:spMkLst>
            <pc:docMk/>
            <pc:sldMk cId="2176154885" sldId="328"/>
            <ac:spMk id="4" creationId="{28760845-05D6-44D7-BC8D-207A414239F0}"/>
          </ac:spMkLst>
        </pc:spChg>
        <pc:spChg chg="del mod">
          <ac:chgData name="최 석환" userId="cc968284d0fe224c" providerId="LiveId" clId="{576C845D-0225-40DD-B700-1DBA42D90324}" dt="2022-08-20T08:47:39.233" v="2569" actId="478"/>
          <ac:spMkLst>
            <pc:docMk/>
            <pc:sldMk cId="2176154885" sldId="328"/>
            <ac:spMk id="6" creationId="{AF38B543-6F80-61BD-B34F-6E62A57EFD0E}"/>
          </ac:spMkLst>
        </pc:spChg>
        <pc:spChg chg="del">
          <ac:chgData name="최 석환" userId="cc968284d0fe224c" providerId="LiveId" clId="{576C845D-0225-40DD-B700-1DBA42D90324}" dt="2022-08-20T08:35:41.631" v="2169" actId="478"/>
          <ac:spMkLst>
            <pc:docMk/>
            <pc:sldMk cId="2176154885" sldId="328"/>
            <ac:spMk id="7" creationId="{5E943E86-03ED-B9A1-2801-6200C76639E6}"/>
          </ac:spMkLst>
        </pc:spChg>
        <pc:spChg chg="add del mod">
          <ac:chgData name="최 석환" userId="cc968284d0fe224c" providerId="LiveId" clId="{576C845D-0225-40DD-B700-1DBA42D90324}" dt="2022-08-20T08:45:45.912" v="2343" actId="478"/>
          <ac:spMkLst>
            <pc:docMk/>
            <pc:sldMk cId="2176154885" sldId="328"/>
            <ac:spMk id="8" creationId="{901B690A-7C49-FDC8-B098-303E99A3FB8E}"/>
          </ac:spMkLst>
        </pc:spChg>
        <pc:spChg chg="add del mod">
          <ac:chgData name="최 석환" userId="cc968284d0fe224c" providerId="LiveId" clId="{576C845D-0225-40DD-B700-1DBA42D90324}" dt="2022-08-20T08:48:16.095" v="2810" actId="478"/>
          <ac:spMkLst>
            <pc:docMk/>
            <pc:sldMk cId="2176154885" sldId="328"/>
            <ac:spMk id="9" creationId="{D21A8DD9-0A40-BC4A-7B91-3AE1BFD4B5F2}"/>
          </ac:spMkLst>
        </pc:spChg>
        <pc:spChg chg="del">
          <ac:chgData name="최 석환" userId="cc968284d0fe224c" providerId="LiveId" clId="{576C845D-0225-40DD-B700-1DBA42D90324}" dt="2022-08-20T08:35:41.631" v="2169" actId="478"/>
          <ac:spMkLst>
            <pc:docMk/>
            <pc:sldMk cId="2176154885" sldId="328"/>
            <ac:spMk id="12" creationId="{8E6E7F26-BDE0-1821-6035-E0169D55D9CB}"/>
          </ac:spMkLst>
        </pc:spChg>
        <pc:spChg chg="del">
          <ac:chgData name="최 석환" userId="cc968284d0fe224c" providerId="LiveId" clId="{576C845D-0225-40DD-B700-1DBA42D90324}" dt="2022-08-20T08:35:41.631" v="2169" actId="478"/>
          <ac:spMkLst>
            <pc:docMk/>
            <pc:sldMk cId="2176154885" sldId="328"/>
            <ac:spMk id="13" creationId="{9E6A02C4-E2E2-68C9-9475-D606DE633422}"/>
          </ac:spMkLst>
        </pc:spChg>
        <pc:spChg chg="add del mod">
          <ac:chgData name="최 석환" userId="cc968284d0fe224c" providerId="LiveId" clId="{576C845D-0225-40DD-B700-1DBA42D90324}" dt="2022-08-20T08:48:16.095" v="2810" actId="478"/>
          <ac:spMkLst>
            <pc:docMk/>
            <pc:sldMk cId="2176154885" sldId="328"/>
            <ac:spMk id="16" creationId="{5DABB458-7F7D-BA90-09AF-978E05FF251E}"/>
          </ac:spMkLst>
        </pc:spChg>
        <pc:picChg chg="add mod">
          <ac:chgData name="최 석환" userId="cc968284d0fe224c" providerId="LiveId" clId="{576C845D-0225-40DD-B700-1DBA42D90324}" dt="2022-08-20T08:50:25.018" v="3287" actId="1076"/>
          <ac:picMkLst>
            <pc:docMk/>
            <pc:sldMk cId="2176154885" sldId="328"/>
            <ac:picMk id="5" creationId="{21C03EEC-1D3D-C111-2301-BCE281DFFF4B}"/>
          </ac:picMkLst>
        </pc:picChg>
        <pc:picChg chg="mod">
          <ac:chgData name="최 석환" userId="cc968284d0fe224c" providerId="LiveId" clId="{576C845D-0225-40DD-B700-1DBA42D90324}" dt="2022-08-20T08:50:22.449" v="3285" actId="1076"/>
          <ac:picMkLst>
            <pc:docMk/>
            <pc:sldMk cId="2176154885" sldId="328"/>
            <ac:picMk id="14" creationId="{C9F9B25F-37DA-6774-399C-B7642D6CB191}"/>
          </ac:picMkLst>
        </pc:picChg>
        <pc:picChg chg="mod">
          <ac:chgData name="최 석환" userId="cc968284d0fe224c" providerId="LiveId" clId="{576C845D-0225-40DD-B700-1DBA42D90324}" dt="2022-08-20T08:50:23.384" v="3286" actId="1076"/>
          <ac:picMkLst>
            <pc:docMk/>
            <pc:sldMk cId="2176154885" sldId="328"/>
            <ac:picMk id="15" creationId="{C001C463-3332-A112-1489-507AE7D792E5}"/>
          </ac:picMkLst>
        </pc:picChg>
        <pc:cxnChg chg="del">
          <ac:chgData name="최 석환" userId="cc968284d0fe224c" providerId="LiveId" clId="{576C845D-0225-40DD-B700-1DBA42D90324}" dt="2022-08-20T08:35:41.631" v="2169" actId="478"/>
          <ac:cxnSpMkLst>
            <pc:docMk/>
            <pc:sldMk cId="2176154885" sldId="328"/>
            <ac:cxnSpMk id="10" creationId="{3958F00B-D974-E741-A244-009BF4ECD69F}"/>
          </ac:cxnSpMkLst>
        </pc:cxnChg>
        <pc:cxnChg chg="del">
          <ac:chgData name="최 석환" userId="cc968284d0fe224c" providerId="LiveId" clId="{576C845D-0225-40DD-B700-1DBA42D90324}" dt="2022-08-20T08:35:41.631" v="2169" actId="478"/>
          <ac:cxnSpMkLst>
            <pc:docMk/>
            <pc:sldMk cId="2176154885" sldId="328"/>
            <ac:cxnSpMk id="11" creationId="{96D7B096-903E-EDF7-7145-0319AE63193D}"/>
          </ac:cxnSpMkLst>
        </pc:cxnChg>
      </pc:sldChg>
      <pc:sldChg chg="addSp delSp modSp add mod">
        <pc:chgData name="최 석환" userId="cc968284d0fe224c" providerId="LiveId" clId="{576C845D-0225-40DD-B700-1DBA42D90324}" dt="2022-08-20T08:58:40.696" v="4091" actId="1076"/>
        <pc:sldMkLst>
          <pc:docMk/>
          <pc:sldMk cId="2351942174" sldId="329"/>
        </pc:sldMkLst>
        <pc:spChg chg="mod">
          <ac:chgData name="최 석환" userId="cc968284d0fe224c" providerId="LiveId" clId="{576C845D-0225-40DD-B700-1DBA42D90324}" dt="2022-08-20T08:58:38.596" v="4090" actId="404"/>
          <ac:spMkLst>
            <pc:docMk/>
            <pc:sldMk cId="2351942174" sldId="329"/>
            <ac:spMk id="4" creationId="{28760845-05D6-44D7-BC8D-207A414239F0}"/>
          </ac:spMkLst>
        </pc:spChg>
        <pc:spChg chg="add mod">
          <ac:chgData name="최 석환" userId="cc968284d0fe224c" providerId="LiveId" clId="{576C845D-0225-40DD-B700-1DBA42D90324}" dt="2022-08-20T08:53:03.161" v="3783" actId="1036"/>
          <ac:spMkLst>
            <pc:docMk/>
            <pc:sldMk cId="2351942174" sldId="329"/>
            <ac:spMk id="6" creationId="{A72AB6FA-819E-E42F-A239-7B1BA4112275}"/>
          </ac:spMkLst>
        </pc:spChg>
        <pc:picChg chg="del mod">
          <ac:chgData name="최 석환" userId="cc968284d0fe224c" providerId="LiveId" clId="{576C845D-0225-40DD-B700-1DBA42D90324}" dt="2022-08-20T08:53:08.906" v="3785" actId="478"/>
          <ac:picMkLst>
            <pc:docMk/>
            <pc:sldMk cId="2351942174" sldId="329"/>
            <ac:picMk id="5" creationId="{21C03EEC-1D3D-C111-2301-BCE281DFFF4B}"/>
          </ac:picMkLst>
        </pc:picChg>
        <pc:picChg chg="add mod">
          <ac:chgData name="최 석환" userId="cc968284d0fe224c" providerId="LiveId" clId="{576C845D-0225-40DD-B700-1DBA42D90324}" dt="2022-08-20T08:53:54.657" v="3877" actId="1076"/>
          <ac:picMkLst>
            <pc:docMk/>
            <pc:sldMk cId="2351942174" sldId="329"/>
            <ac:picMk id="7" creationId="{ADE4109C-0991-F61F-9805-691889EA04E6}"/>
          </ac:picMkLst>
        </pc:picChg>
        <pc:picChg chg="add mod">
          <ac:chgData name="최 석환" userId="cc968284d0fe224c" providerId="LiveId" clId="{576C845D-0225-40DD-B700-1DBA42D90324}" dt="2022-08-20T08:58:40.696" v="4091" actId="1076"/>
          <ac:picMkLst>
            <pc:docMk/>
            <pc:sldMk cId="2351942174" sldId="329"/>
            <ac:picMk id="8" creationId="{665AD1AD-81D4-E4B3-7FFB-5912900BA750}"/>
          </ac:picMkLst>
        </pc:picChg>
        <pc:picChg chg="del">
          <ac:chgData name="최 석환" userId="cc968284d0fe224c" providerId="LiveId" clId="{576C845D-0225-40DD-B700-1DBA42D90324}" dt="2022-08-20T08:53:08.906" v="3785" actId="478"/>
          <ac:picMkLst>
            <pc:docMk/>
            <pc:sldMk cId="2351942174" sldId="329"/>
            <ac:picMk id="14" creationId="{C9F9B25F-37DA-6774-399C-B7642D6CB191}"/>
          </ac:picMkLst>
        </pc:picChg>
        <pc:picChg chg="del mod">
          <ac:chgData name="최 석환" userId="cc968284d0fe224c" providerId="LiveId" clId="{576C845D-0225-40DD-B700-1DBA42D90324}" dt="2022-08-20T08:53:08.906" v="3785" actId="478"/>
          <ac:picMkLst>
            <pc:docMk/>
            <pc:sldMk cId="2351942174" sldId="329"/>
            <ac:picMk id="15" creationId="{C001C463-3332-A112-1489-507AE7D792E5}"/>
          </ac:picMkLst>
        </pc:picChg>
      </pc:sldChg>
      <pc:sldChg chg="delSp modSp add mod">
        <pc:chgData name="최 석환" userId="cc968284d0fe224c" providerId="LiveId" clId="{576C845D-0225-40DD-B700-1DBA42D90324}" dt="2022-08-20T09:03:55.430" v="5028" actId="207"/>
        <pc:sldMkLst>
          <pc:docMk/>
          <pc:sldMk cId="2536931478" sldId="330"/>
        </pc:sldMkLst>
        <pc:spChg chg="mod">
          <ac:chgData name="최 석환" userId="cc968284d0fe224c" providerId="LiveId" clId="{576C845D-0225-40DD-B700-1DBA42D90324}" dt="2022-08-20T09:03:55.430" v="5028" actId="207"/>
          <ac:spMkLst>
            <pc:docMk/>
            <pc:sldMk cId="2536931478" sldId="330"/>
            <ac:spMk id="4" creationId="{28760845-05D6-44D7-BC8D-207A414239F0}"/>
          </ac:spMkLst>
        </pc:spChg>
        <pc:spChg chg="del mod">
          <ac:chgData name="최 석환" userId="cc968284d0fe224c" providerId="LiveId" clId="{576C845D-0225-40DD-B700-1DBA42D90324}" dt="2022-08-20T09:02:30.890" v="4615" actId="478"/>
          <ac:spMkLst>
            <pc:docMk/>
            <pc:sldMk cId="2536931478" sldId="330"/>
            <ac:spMk id="6" creationId="{A72AB6FA-819E-E42F-A239-7B1BA4112275}"/>
          </ac:spMkLst>
        </pc:spChg>
        <pc:picChg chg="del">
          <ac:chgData name="최 석환" userId="cc968284d0fe224c" providerId="LiveId" clId="{576C845D-0225-40DD-B700-1DBA42D90324}" dt="2022-08-20T09:01:58.539" v="4466" actId="478"/>
          <ac:picMkLst>
            <pc:docMk/>
            <pc:sldMk cId="2536931478" sldId="330"/>
            <ac:picMk id="7" creationId="{ADE4109C-0991-F61F-9805-691889EA04E6}"/>
          </ac:picMkLst>
        </pc:picChg>
        <pc:picChg chg="del">
          <ac:chgData name="최 석환" userId="cc968284d0fe224c" providerId="LiveId" clId="{576C845D-0225-40DD-B700-1DBA42D90324}" dt="2022-08-20T09:03:11.794" v="4853" actId="478"/>
          <ac:picMkLst>
            <pc:docMk/>
            <pc:sldMk cId="2536931478" sldId="330"/>
            <ac:picMk id="8" creationId="{665AD1AD-81D4-E4B3-7FFB-5912900BA750}"/>
          </ac:picMkLst>
        </pc:picChg>
      </pc:sldChg>
      <pc:sldChg chg="addSp modSp add mod">
        <pc:chgData name="최 석환" userId="cc968284d0fe224c" providerId="LiveId" clId="{576C845D-0225-40DD-B700-1DBA42D90324}" dt="2022-08-20T09:14:12.743" v="5563" actId="1076"/>
        <pc:sldMkLst>
          <pc:docMk/>
          <pc:sldMk cId="423795356" sldId="331"/>
        </pc:sldMkLst>
        <pc:spChg chg="mod">
          <ac:chgData name="최 석환" userId="cc968284d0fe224c" providerId="LiveId" clId="{576C845D-0225-40DD-B700-1DBA42D90324}" dt="2022-08-20T09:06:06.641" v="5557" actId="6549"/>
          <ac:spMkLst>
            <pc:docMk/>
            <pc:sldMk cId="423795356" sldId="331"/>
            <ac:spMk id="4" creationId="{28760845-05D6-44D7-BC8D-207A414239F0}"/>
          </ac:spMkLst>
        </pc:spChg>
        <pc:picChg chg="add mod">
          <ac:chgData name="최 석환" userId="cc968284d0fe224c" providerId="LiveId" clId="{576C845D-0225-40DD-B700-1DBA42D90324}" dt="2022-08-20T09:14:12.743" v="5563" actId="1076"/>
          <ac:picMkLst>
            <pc:docMk/>
            <pc:sldMk cId="423795356" sldId="331"/>
            <ac:picMk id="5" creationId="{3E6FA0D9-F74A-8DEE-2EAE-8773D97776B8}"/>
          </ac:picMkLst>
        </pc:picChg>
      </pc:sldChg>
      <pc:sldChg chg="addSp delSp modSp add mod">
        <pc:chgData name="최 석환" userId="cc968284d0fe224c" providerId="LiveId" clId="{576C845D-0225-40DD-B700-1DBA42D90324}" dt="2022-08-20T09:40:19.883" v="5975" actId="1076"/>
        <pc:sldMkLst>
          <pc:docMk/>
          <pc:sldMk cId="4162135914" sldId="332"/>
        </pc:sldMkLst>
        <pc:spChg chg="mod">
          <ac:chgData name="최 석환" userId="cc968284d0fe224c" providerId="LiveId" clId="{576C845D-0225-40DD-B700-1DBA42D90324}" dt="2022-08-20T09:15:31.610" v="5968" actId="20577"/>
          <ac:spMkLst>
            <pc:docMk/>
            <pc:sldMk cId="4162135914" sldId="332"/>
            <ac:spMk id="4" creationId="{28760845-05D6-44D7-BC8D-207A414239F0}"/>
          </ac:spMkLst>
        </pc:spChg>
        <pc:picChg chg="del">
          <ac:chgData name="최 석환" userId="cc968284d0fe224c" providerId="LiveId" clId="{576C845D-0225-40DD-B700-1DBA42D90324}" dt="2022-08-20T09:15:33.608" v="5969" actId="478"/>
          <ac:picMkLst>
            <pc:docMk/>
            <pc:sldMk cId="4162135914" sldId="332"/>
            <ac:picMk id="5" creationId="{3E6FA0D9-F74A-8DEE-2EAE-8773D97776B8}"/>
          </ac:picMkLst>
        </pc:picChg>
        <pc:picChg chg="add mod">
          <ac:chgData name="최 석환" userId="cc968284d0fe224c" providerId="LiveId" clId="{576C845D-0225-40DD-B700-1DBA42D90324}" dt="2022-08-20T09:40:19.883" v="5975" actId="1076"/>
          <ac:picMkLst>
            <pc:docMk/>
            <pc:sldMk cId="4162135914" sldId="332"/>
            <ac:picMk id="6" creationId="{4B3DEA8E-3D49-DB5E-14BC-18835CD5BDAA}"/>
          </ac:picMkLst>
        </pc:picChg>
      </pc:sldChg>
      <pc:sldChg chg="addSp modSp add mod">
        <pc:chgData name="최 석환" userId="cc968284d0fe224c" providerId="LiveId" clId="{576C845D-0225-40DD-B700-1DBA42D90324}" dt="2022-08-20T09:41:11.785" v="6024" actId="1076"/>
        <pc:sldMkLst>
          <pc:docMk/>
          <pc:sldMk cId="1861804349" sldId="333"/>
        </pc:sldMkLst>
        <pc:spChg chg="add mod">
          <ac:chgData name="최 석환" userId="cc968284d0fe224c" providerId="LiveId" clId="{576C845D-0225-40DD-B700-1DBA42D90324}" dt="2022-08-20T09:40:56.875" v="6019" actId="1076"/>
          <ac:spMkLst>
            <pc:docMk/>
            <pc:sldMk cId="1861804349" sldId="333"/>
            <ac:spMk id="5" creationId="{04B4A777-24B7-B610-CA8D-1FF084BDE3ED}"/>
          </ac:spMkLst>
        </pc:spChg>
        <pc:spChg chg="add mod">
          <ac:chgData name="최 석환" userId="cc968284d0fe224c" providerId="LiveId" clId="{576C845D-0225-40DD-B700-1DBA42D90324}" dt="2022-08-20T09:41:11.785" v="6024" actId="1076"/>
          <ac:spMkLst>
            <pc:docMk/>
            <pc:sldMk cId="1861804349" sldId="333"/>
            <ac:spMk id="7" creationId="{DF287F92-F6EA-1893-CB91-E187D160F0A6}"/>
          </ac:spMkLst>
        </pc:spChg>
      </pc:sldChg>
      <pc:sldChg chg="addSp delSp modSp add mod">
        <pc:chgData name="최 석환" userId="cc968284d0fe224c" providerId="LiveId" clId="{576C845D-0225-40DD-B700-1DBA42D90324}" dt="2022-08-20T09:44:24.849" v="6366" actId="14100"/>
        <pc:sldMkLst>
          <pc:docMk/>
          <pc:sldMk cId="172790759" sldId="334"/>
        </pc:sldMkLst>
        <pc:spChg chg="mod">
          <ac:chgData name="최 석환" userId="cc968284d0fe224c" providerId="LiveId" clId="{576C845D-0225-40DD-B700-1DBA42D90324}" dt="2022-08-20T09:44:06.613" v="6358" actId="20577"/>
          <ac:spMkLst>
            <pc:docMk/>
            <pc:sldMk cId="172790759" sldId="334"/>
            <ac:spMk id="4" creationId="{28760845-05D6-44D7-BC8D-207A414239F0}"/>
          </ac:spMkLst>
        </pc:spChg>
        <pc:picChg chg="del">
          <ac:chgData name="최 석환" userId="cc968284d0fe224c" providerId="LiveId" clId="{576C845D-0225-40DD-B700-1DBA42D90324}" dt="2022-08-20T09:41:44.286" v="6104" actId="478"/>
          <ac:picMkLst>
            <pc:docMk/>
            <pc:sldMk cId="172790759" sldId="334"/>
            <ac:picMk id="5" creationId="{3E6FA0D9-F74A-8DEE-2EAE-8773D97776B8}"/>
          </ac:picMkLst>
        </pc:picChg>
        <pc:picChg chg="add mod">
          <ac:chgData name="최 석환" userId="cc968284d0fe224c" providerId="LiveId" clId="{576C845D-0225-40DD-B700-1DBA42D90324}" dt="2022-08-20T09:44:24.849" v="6366" actId="14100"/>
          <ac:picMkLst>
            <pc:docMk/>
            <pc:sldMk cId="172790759" sldId="334"/>
            <ac:picMk id="6" creationId="{58CFD3DB-D201-23FC-6A34-1D8EA3685A21}"/>
          </ac:picMkLst>
        </pc:picChg>
        <pc:picChg chg="add mod">
          <ac:chgData name="최 석환" userId="cc968284d0fe224c" providerId="LiveId" clId="{576C845D-0225-40DD-B700-1DBA42D90324}" dt="2022-08-20T09:44:13.025" v="6361" actId="1076"/>
          <ac:picMkLst>
            <pc:docMk/>
            <pc:sldMk cId="172790759" sldId="334"/>
            <ac:picMk id="7" creationId="{C5ACAE3A-343C-40CE-03C0-06B42FFBB0C6}"/>
          </ac:picMkLst>
        </pc:picChg>
        <pc:picChg chg="add mod">
          <ac:chgData name="최 석환" userId="cc968284d0fe224c" providerId="LiveId" clId="{576C845D-0225-40DD-B700-1DBA42D90324}" dt="2022-08-20T09:44:18.745" v="6364" actId="1076"/>
          <ac:picMkLst>
            <pc:docMk/>
            <pc:sldMk cId="172790759" sldId="334"/>
            <ac:picMk id="8" creationId="{AA04A021-8688-8981-0092-FEF5D27890E5}"/>
          </ac:picMkLst>
        </pc:picChg>
      </pc:sldChg>
      <pc:sldChg chg="addSp delSp modSp add mod">
        <pc:chgData name="최 석환" userId="cc968284d0fe224c" providerId="LiveId" clId="{576C845D-0225-40DD-B700-1DBA42D90324}" dt="2022-08-20T09:45:10.818" v="6387" actId="1076"/>
        <pc:sldMkLst>
          <pc:docMk/>
          <pc:sldMk cId="3678320675" sldId="335"/>
        </pc:sldMkLst>
        <pc:spChg chg="mod">
          <ac:chgData name="최 석환" userId="cc968284d0fe224c" providerId="LiveId" clId="{576C845D-0225-40DD-B700-1DBA42D90324}" dt="2022-08-20T09:44:43.945" v="6379" actId="6549"/>
          <ac:spMkLst>
            <pc:docMk/>
            <pc:sldMk cId="3678320675" sldId="335"/>
            <ac:spMk id="4" creationId="{28760845-05D6-44D7-BC8D-207A414239F0}"/>
          </ac:spMkLst>
        </pc:spChg>
        <pc:picChg chg="add mod">
          <ac:chgData name="최 석환" userId="cc968284d0fe224c" providerId="LiveId" clId="{576C845D-0225-40DD-B700-1DBA42D90324}" dt="2022-08-20T09:45:10.818" v="6387" actId="1076"/>
          <ac:picMkLst>
            <pc:docMk/>
            <pc:sldMk cId="3678320675" sldId="335"/>
            <ac:picMk id="5" creationId="{75997D6E-8608-7154-8A83-870622F13E37}"/>
          </ac:picMkLst>
        </pc:picChg>
        <pc:picChg chg="del">
          <ac:chgData name="최 석환" userId="cc968284d0fe224c" providerId="LiveId" clId="{576C845D-0225-40DD-B700-1DBA42D90324}" dt="2022-08-20T09:44:40.866" v="6376" actId="478"/>
          <ac:picMkLst>
            <pc:docMk/>
            <pc:sldMk cId="3678320675" sldId="335"/>
            <ac:picMk id="6" creationId="{58CFD3DB-D201-23FC-6A34-1D8EA3685A21}"/>
          </ac:picMkLst>
        </pc:picChg>
        <pc:picChg chg="del">
          <ac:chgData name="최 석환" userId="cc968284d0fe224c" providerId="LiveId" clId="{576C845D-0225-40DD-B700-1DBA42D90324}" dt="2022-08-20T09:44:41.289" v="6377" actId="478"/>
          <ac:picMkLst>
            <pc:docMk/>
            <pc:sldMk cId="3678320675" sldId="335"/>
            <ac:picMk id="7" creationId="{C5ACAE3A-343C-40CE-03C0-06B42FFBB0C6}"/>
          </ac:picMkLst>
        </pc:picChg>
        <pc:picChg chg="del">
          <ac:chgData name="최 석환" userId="cc968284d0fe224c" providerId="LiveId" clId="{576C845D-0225-40DD-B700-1DBA42D90324}" dt="2022-08-20T09:44:41.587" v="6378" actId="478"/>
          <ac:picMkLst>
            <pc:docMk/>
            <pc:sldMk cId="3678320675" sldId="335"/>
            <ac:picMk id="8" creationId="{AA04A021-8688-8981-0092-FEF5D27890E5}"/>
          </ac:picMkLst>
        </pc:picChg>
      </pc:sldChg>
      <pc:sldChg chg="addSp delSp modSp add mod">
        <pc:chgData name="최 석환" userId="cc968284d0fe224c" providerId="LiveId" clId="{576C845D-0225-40DD-B700-1DBA42D90324}" dt="2022-08-20T09:48:13.834" v="7066" actId="1076"/>
        <pc:sldMkLst>
          <pc:docMk/>
          <pc:sldMk cId="2820972434" sldId="336"/>
        </pc:sldMkLst>
        <pc:spChg chg="mod">
          <ac:chgData name="최 석환" userId="cc968284d0fe224c" providerId="LiveId" clId="{576C845D-0225-40DD-B700-1DBA42D90324}" dt="2022-08-20T09:47:56.964" v="7061" actId="6549"/>
          <ac:spMkLst>
            <pc:docMk/>
            <pc:sldMk cId="2820972434" sldId="336"/>
            <ac:spMk id="4" creationId="{28760845-05D6-44D7-BC8D-207A414239F0}"/>
          </ac:spMkLst>
        </pc:spChg>
        <pc:picChg chg="del">
          <ac:chgData name="최 석환" userId="cc968284d0fe224c" providerId="LiveId" clId="{576C845D-0225-40DD-B700-1DBA42D90324}" dt="2022-08-20T09:45:33.678" v="6444" actId="478"/>
          <ac:picMkLst>
            <pc:docMk/>
            <pc:sldMk cId="2820972434" sldId="336"/>
            <ac:picMk id="5" creationId="{75997D6E-8608-7154-8A83-870622F13E37}"/>
          </ac:picMkLst>
        </pc:picChg>
        <pc:picChg chg="add mod">
          <ac:chgData name="최 석환" userId="cc968284d0fe224c" providerId="LiveId" clId="{576C845D-0225-40DD-B700-1DBA42D90324}" dt="2022-08-20T09:47:18.292" v="6834" actId="732"/>
          <ac:picMkLst>
            <pc:docMk/>
            <pc:sldMk cId="2820972434" sldId="336"/>
            <ac:picMk id="6" creationId="{DC4ABF1D-7DED-21D5-5CE3-559B0E14EF87}"/>
          </ac:picMkLst>
        </pc:picChg>
        <pc:picChg chg="add mod">
          <ac:chgData name="최 석환" userId="cc968284d0fe224c" providerId="LiveId" clId="{576C845D-0225-40DD-B700-1DBA42D90324}" dt="2022-08-20T09:48:13.834" v="7066" actId="1076"/>
          <ac:picMkLst>
            <pc:docMk/>
            <pc:sldMk cId="2820972434" sldId="336"/>
            <ac:picMk id="7" creationId="{5EB1D136-76A7-67C7-1B68-4D4295DDF575}"/>
          </ac:picMkLst>
        </pc:picChg>
      </pc:sldChg>
      <pc:sldChg chg="addSp delSp modSp add mod">
        <pc:chgData name="최 석환" userId="cc968284d0fe224c" providerId="LiveId" clId="{576C845D-0225-40DD-B700-1DBA42D90324}" dt="2022-08-20T09:51:08.091" v="7498" actId="1076"/>
        <pc:sldMkLst>
          <pc:docMk/>
          <pc:sldMk cId="3090131225" sldId="337"/>
        </pc:sldMkLst>
        <pc:spChg chg="mod">
          <ac:chgData name="최 석환" userId="cc968284d0fe224c" providerId="LiveId" clId="{576C845D-0225-40DD-B700-1DBA42D90324}" dt="2022-08-20T09:50:35.628" v="7486"/>
          <ac:spMkLst>
            <pc:docMk/>
            <pc:sldMk cId="3090131225" sldId="337"/>
            <ac:spMk id="4" creationId="{28760845-05D6-44D7-BC8D-207A414239F0}"/>
          </ac:spMkLst>
        </pc:spChg>
        <pc:picChg chg="add mod">
          <ac:chgData name="최 석환" userId="cc968284d0fe224c" providerId="LiveId" clId="{576C845D-0225-40DD-B700-1DBA42D90324}" dt="2022-08-20T09:51:08.091" v="7498" actId="1076"/>
          <ac:picMkLst>
            <pc:docMk/>
            <pc:sldMk cId="3090131225" sldId="337"/>
            <ac:picMk id="5" creationId="{845053DC-8F88-8070-30A8-F28FC3E6D057}"/>
          </ac:picMkLst>
        </pc:picChg>
        <pc:picChg chg="del mod">
          <ac:chgData name="최 석환" userId="cc968284d0fe224c" providerId="LiveId" clId="{576C845D-0225-40DD-B700-1DBA42D90324}" dt="2022-08-20T09:49:26.636" v="7214" actId="478"/>
          <ac:picMkLst>
            <pc:docMk/>
            <pc:sldMk cId="3090131225" sldId="337"/>
            <ac:picMk id="6" creationId="{DC4ABF1D-7DED-21D5-5CE3-559B0E14EF87}"/>
          </ac:picMkLst>
        </pc:picChg>
        <pc:picChg chg="del">
          <ac:chgData name="최 석환" userId="cc968284d0fe224c" providerId="LiveId" clId="{576C845D-0225-40DD-B700-1DBA42D90324}" dt="2022-08-20T09:50:37.566" v="7487" actId="478"/>
          <ac:picMkLst>
            <pc:docMk/>
            <pc:sldMk cId="3090131225" sldId="337"/>
            <ac:picMk id="7" creationId="{5EB1D136-76A7-67C7-1B68-4D4295DDF575}"/>
          </ac:picMkLst>
        </pc:picChg>
        <pc:picChg chg="add mod">
          <ac:chgData name="최 석환" userId="cc968284d0fe224c" providerId="LiveId" clId="{576C845D-0225-40DD-B700-1DBA42D90324}" dt="2022-08-20T09:51:06.875" v="7497" actId="1076"/>
          <ac:picMkLst>
            <pc:docMk/>
            <pc:sldMk cId="3090131225" sldId="337"/>
            <ac:picMk id="8" creationId="{0B7B4FF7-1A8E-1E11-6FDE-1124E789E019}"/>
          </ac:picMkLst>
        </pc:picChg>
      </pc:sldChg>
      <pc:sldChg chg="addSp delSp modSp add mod">
        <pc:chgData name="최 석환" userId="cc968284d0fe224c" providerId="LiveId" clId="{576C845D-0225-40DD-B700-1DBA42D90324}" dt="2022-08-20T09:54:06.884" v="7959" actId="1036"/>
        <pc:sldMkLst>
          <pc:docMk/>
          <pc:sldMk cId="1182780378" sldId="338"/>
        </pc:sldMkLst>
        <pc:spChg chg="mod">
          <ac:chgData name="최 석환" userId="cc968284d0fe224c" providerId="LiveId" clId="{576C845D-0225-40DD-B700-1DBA42D90324}" dt="2022-08-20T09:53:57.454" v="7952" actId="6549"/>
          <ac:spMkLst>
            <pc:docMk/>
            <pc:sldMk cId="1182780378" sldId="338"/>
            <ac:spMk id="4" creationId="{28760845-05D6-44D7-BC8D-207A414239F0}"/>
          </ac:spMkLst>
        </pc:spChg>
        <pc:picChg chg="del">
          <ac:chgData name="최 석환" userId="cc968284d0fe224c" providerId="LiveId" clId="{576C845D-0225-40DD-B700-1DBA42D90324}" dt="2022-08-20T09:51:49.300" v="7638" actId="478"/>
          <ac:picMkLst>
            <pc:docMk/>
            <pc:sldMk cId="1182780378" sldId="338"/>
            <ac:picMk id="5" creationId="{845053DC-8F88-8070-30A8-F28FC3E6D057}"/>
          </ac:picMkLst>
        </pc:picChg>
        <pc:picChg chg="add mod">
          <ac:chgData name="최 석환" userId="cc968284d0fe224c" providerId="LiveId" clId="{576C845D-0225-40DD-B700-1DBA42D90324}" dt="2022-08-20T09:54:06.884" v="7959" actId="1036"/>
          <ac:picMkLst>
            <pc:docMk/>
            <pc:sldMk cId="1182780378" sldId="338"/>
            <ac:picMk id="6" creationId="{717A4B3E-213D-40B8-6A56-1FE714C1F141}"/>
          </ac:picMkLst>
        </pc:picChg>
        <pc:picChg chg="add del mod">
          <ac:chgData name="최 석환" userId="cc968284d0fe224c" providerId="LiveId" clId="{576C845D-0225-40DD-B700-1DBA42D90324}" dt="2022-08-20T09:53:54.813" v="7951" actId="478"/>
          <ac:picMkLst>
            <pc:docMk/>
            <pc:sldMk cId="1182780378" sldId="338"/>
            <ac:picMk id="7" creationId="{74F82233-2F98-DF0B-B6FA-AB640030D41C}"/>
          </ac:picMkLst>
        </pc:picChg>
        <pc:picChg chg="del">
          <ac:chgData name="최 석환" userId="cc968284d0fe224c" providerId="LiveId" clId="{576C845D-0225-40DD-B700-1DBA42D90324}" dt="2022-08-20T09:51:49.300" v="7638" actId="478"/>
          <ac:picMkLst>
            <pc:docMk/>
            <pc:sldMk cId="1182780378" sldId="338"/>
            <ac:picMk id="8" creationId="{0B7B4FF7-1A8E-1E11-6FDE-1124E789E019}"/>
          </ac:picMkLst>
        </pc:picChg>
      </pc:sldChg>
      <pc:sldChg chg="addSp delSp modSp add mod">
        <pc:chgData name="최 석환" userId="cc968284d0fe224c" providerId="LiveId" clId="{576C845D-0225-40DD-B700-1DBA42D90324}" dt="2022-08-20T09:54:53.172" v="7974" actId="1076"/>
        <pc:sldMkLst>
          <pc:docMk/>
          <pc:sldMk cId="334199652" sldId="339"/>
        </pc:sldMkLst>
        <pc:spChg chg="mod">
          <ac:chgData name="최 석환" userId="cc968284d0fe224c" providerId="LiveId" clId="{576C845D-0225-40DD-B700-1DBA42D90324}" dt="2022-08-20T09:53:50.714" v="7949"/>
          <ac:spMkLst>
            <pc:docMk/>
            <pc:sldMk cId="334199652" sldId="339"/>
            <ac:spMk id="4" creationId="{28760845-05D6-44D7-BC8D-207A414239F0}"/>
          </ac:spMkLst>
        </pc:spChg>
        <pc:picChg chg="add del mod">
          <ac:chgData name="최 석환" userId="cc968284d0fe224c" providerId="LiveId" clId="{576C845D-0225-40DD-B700-1DBA42D90324}" dt="2022-08-20T09:54:23.730" v="7963"/>
          <ac:picMkLst>
            <pc:docMk/>
            <pc:sldMk cId="334199652" sldId="339"/>
            <ac:picMk id="5" creationId="{64425A69-D23C-3291-74FE-BD9F7B45AD8C}"/>
          </ac:picMkLst>
        </pc:picChg>
        <pc:picChg chg="del">
          <ac:chgData name="최 석환" userId="cc968284d0fe224c" providerId="LiveId" clId="{576C845D-0225-40DD-B700-1DBA42D90324}" dt="2022-08-20T09:53:37.339" v="7860" actId="478"/>
          <ac:picMkLst>
            <pc:docMk/>
            <pc:sldMk cId="334199652" sldId="339"/>
            <ac:picMk id="6" creationId="{717A4B3E-213D-40B8-6A56-1FE714C1F141}"/>
          </ac:picMkLst>
        </pc:picChg>
        <pc:picChg chg="del">
          <ac:chgData name="최 석환" userId="cc968284d0fe224c" providerId="LiveId" clId="{576C845D-0225-40DD-B700-1DBA42D90324}" dt="2022-08-20T09:53:17.602" v="7750" actId="478"/>
          <ac:picMkLst>
            <pc:docMk/>
            <pc:sldMk cId="334199652" sldId="339"/>
            <ac:picMk id="7" creationId="{74F82233-2F98-DF0B-B6FA-AB640030D41C}"/>
          </ac:picMkLst>
        </pc:picChg>
        <pc:picChg chg="add del mod">
          <ac:chgData name="최 석환" userId="cc968284d0fe224c" providerId="LiveId" clId="{576C845D-0225-40DD-B700-1DBA42D90324}" dt="2022-08-20T09:54:43.196" v="7970" actId="478"/>
          <ac:picMkLst>
            <pc:docMk/>
            <pc:sldMk cId="334199652" sldId="339"/>
            <ac:picMk id="8" creationId="{9DFF9234-03EC-3768-93E5-50DEEFC53F19}"/>
          </ac:picMkLst>
        </pc:picChg>
        <pc:picChg chg="add mod">
          <ac:chgData name="최 석환" userId="cc968284d0fe224c" providerId="LiveId" clId="{576C845D-0225-40DD-B700-1DBA42D90324}" dt="2022-08-20T09:54:53.172" v="7974" actId="1076"/>
          <ac:picMkLst>
            <pc:docMk/>
            <pc:sldMk cId="334199652" sldId="339"/>
            <ac:picMk id="9" creationId="{4828F0BD-1332-FD25-1A08-B1EE2C438F09}"/>
          </ac:picMkLst>
        </pc:picChg>
      </pc:sldChg>
      <pc:sldChg chg="delSp modSp add">
        <pc:chgData name="최 석환" userId="cc968284d0fe224c" providerId="LiveId" clId="{576C845D-0225-40DD-B700-1DBA42D90324}" dt="2022-08-20T09:54:34.045" v="7966" actId="1076"/>
        <pc:sldMkLst>
          <pc:docMk/>
          <pc:sldMk cId="2291859759" sldId="340"/>
        </pc:sldMkLst>
        <pc:picChg chg="del">
          <ac:chgData name="최 석환" userId="cc968284d0fe224c" providerId="LiveId" clId="{576C845D-0225-40DD-B700-1DBA42D90324}" dt="2022-08-20T09:54:09.741" v="7960" actId="478"/>
          <ac:picMkLst>
            <pc:docMk/>
            <pc:sldMk cId="2291859759" sldId="340"/>
            <ac:picMk id="6" creationId="{717A4B3E-213D-40B8-6A56-1FE714C1F141}"/>
          </ac:picMkLst>
        </pc:picChg>
        <pc:picChg chg="mod">
          <ac:chgData name="최 석환" userId="cc968284d0fe224c" providerId="LiveId" clId="{576C845D-0225-40DD-B700-1DBA42D90324}" dt="2022-08-20T09:54:34.045" v="7966" actId="1076"/>
          <ac:picMkLst>
            <pc:docMk/>
            <pc:sldMk cId="2291859759" sldId="340"/>
            <ac:picMk id="7" creationId="{74F82233-2F98-DF0B-B6FA-AB640030D41C}"/>
          </ac:picMkLst>
        </pc:picChg>
      </pc:sldChg>
      <pc:sldChg chg="addSp delSp modSp add mod">
        <pc:chgData name="최 석환" userId="cc968284d0fe224c" providerId="LiveId" clId="{576C845D-0225-40DD-B700-1DBA42D90324}" dt="2022-08-20T09:58:51.070" v="8900" actId="1076"/>
        <pc:sldMkLst>
          <pc:docMk/>
          <pc:sldMk cId="3171053699" sldId="341"/>
        </pc:sldMkLst>
        <pc:spChg chg="mod">
          <ac:chgData name="최 석환" userId="cc968284d0fe224c" providerId="LiveId" clId="{576C845D-0225-40DD-B700-1DBA42D90324}" dt="2022-08-20T09:58:27.978" v="8891"/>
          <ac:spMkLst>
            <pc:docMk/>
            <pc:sldMk cId="3171053699" sldId="341"/>
            <ac:spMk id="4" creationId="{28760845-05D6-44D7-BC8D-207A414239F0}"/>
          </ac:spMkLst>
        </pc:spChg>
        <pc:picChg chg="add mod">
          <ac:chgData name="최 석환" userId="cc968284d0fe224c" providerId="LiveId" clId="{576C845D-0225-40DD-B700-1DBA42D90324}" dt="2022-08-20T09:58:51.070" v="8900" actId="1076"/>
          <ac:picMkLst>
            <pc:docMk/>
            <pc:sldMk cId="3171053699" sldId="341"/>
            <ac:picMk id="5" creationId="{F0603790-903D-D0D8-917C-1F8DA7037C72}"/>
          </ac:picMkLst>
        </pc:picChg>
        <pc:picChg chg="del">
          <ac:chgData name="최 석환" userId="cc968284d0fe224c" providerId="LiveId" clId="{576C845D-0225-40DD-B700-1DBA42D90324}" dt="2022-08-20T09:56:53.451" v="8423" actId="478"/>
          <ac:picMkLst>
            <pc:docMk/>
            <pc:sldMk cId="3171053699" sldId="341"/>
            <ac:picMk id="9" creationId="{4828F0BD-1332-FD25-1A08-B1EE2C438F09}"/>
          </ac:picMkLst>
        </pc:picChg>
      </pc:sldChg>
      <pc:sldChg chg="addSp delSp modSp add mod">
        <pc:chgData name="최 석환" userId="cc968284d0fe224c" providerId="LiveId" clId="{576C845D-0225-40DD-B700-1DBA42D90324}" dt="2022-08-20T10:00:51.669" v="9219" actId="1076"/>
        <pc:sldMkLst>
          <pc:docMk/>
          <pc:sldMk cId="540446416" sldId="342"/>
        </pc:sldMkLst>
        <pc:spChg chg="mod">
          <ac:chgData name="최 석환" userId="cc968284d0fe224c" providerId="LiveId" clId="{576C845D-0225-40DD-B700-1DBA42D90324}" dt="2022-08-20T09:59:15.090" v="8964" actId="6549"/>
          <ac:spMkLst>
            <pc:docMk/>
            <pc:sldMk cId="540446416" sldId="342"/>
            <ac:spMk id="4" creationId="{28760845-05D6-44D7-BC8D-207A414239F0}"/>
          </ac:spMkLst>
        </pc:spChg>
        <pc:spChg chg="add mod">
          <ac:chgData name="최 석환" userId="cc968284d0fe224c" providerId="LiveId" clId="{576C845D-0225-40DD-B700-1DBA42D90324}" dt="2022-08-20T10:00:49.589" v="9218" actId="255"/>
          <ac:spMkLst>
            <pc:docMk/>
            <pc:sldMk cId="540446416" sldId="342"/>
            <ac:spMk id="6" creationId="{DA09BD33-72E1-D496-D887-56ACBDD056B3}"/>
          </ac:spMkLst>
        </pc:spChg>
        <pc:picChg chg="del">
          <ac:chgData name="최 석환" userId="cc968284d0fe224c" providerId="LiveId" clId="{576C845D-0225-40DD-B700-1DBA42D90324}" dt="2022-08-20T10:00:16.249" v="9193" actId="478"/>
          <ac:picMkLst>
            <pc:docMk/>
            <pc:sldMk cId="540446416" sldId="342"/>
            <ac:picMk id="5" creationId="{F0603790-903D-D0D8-917C-1F8DA7037C72}"/>
          </ac:picMkLst>
        </pc:picChg>
        <pc:picChg chg="add mod">
          <ac:chgData name="최 석환" userId="cc968284d0fe224c" providerId="LiveId" clId="{576C845D-0225-40DD-B700-1DBA42D90324}" dt="2022-08-20T10:00:51.669" v="9219" actId="1076"/>
          <ac:picMkLst>
            <pc:docMk/>
            <pc:sldMk cId="540446416" sldId="342"/>
            <ac:picMk id="7" creationId="{D66EACCC-7A86-4A6E-C118-3B492F31998C}"/>
          </ac:picMkLst>
        </pc:picChg>
      </pc:sldChg>
      <pc:sldChg chg="addSp delSp modSp add mod">
        <pc:chgData name="최 석환" userId="cc968284d0fe224c" providerId="LiveId" clId="{576C845D-0225-40DD-B700-1DBA42D90324}" dt="2022-08-20T10:03:30.974" v="9825" actId="1035"/>
        <pc:sldMkLst>
          <pc:docMk/>
          <pc:sldMk cId="2467924387" sldId="343"/>
        </pc:sldMkLst>
        <pc:spChg chg="mod">
          <ac:chgData name="최 석환" userId="cc968284d0fe224c" providerId="LiveId" clId="{576C845D-0225-40DD-B700-1DBA42D90324}" dt="2022-08-20T10:03:01.959" v="9800"/>
          <ac:spMkLst>
            <pc:docMk/>
            <pc:sldMk cId="2467924387" sldId="343"/>
            <ac:spMk id="4" creationId="{28760845-05D6-44D7-BC8D-207A414239F0}"/>
          </ac:spMkLst>
        </pc:spChg>
        <pc:spChg chg="del mod">
          <ac:chgData name="최 석환" userId="cc968284d0fe224c" providerId="LiveId" clId="{576C845D-0225-40DD-B700-1DBA42D90324}" dt="2022-08-20T10:02:31.965" v="9632" actId="478"/>
          <ac:spMkLst>
            <pc:docMk/>
            <pc:sldMk cId="2467924387" sldId="343"/>
            <ac:spMk id="6" creationId="{DA09BD33-72E1-D496-D887-56ACBDD056B3}"/>
          </ac:spMkLst>
        </pc:spChg>
        <pc:picChg chg="add mod">
          <ac:chgData name="최 석환" userId="cc968284d0fe224c" providerId="LiveId" clId="{576C845D-0225-40DD-B700-1DBA42D90324}" dt="2022-08-20T10:03:30.974" v="9825" actId="1035"/>
          <ac:picMkLst>
            <pc:docMk/>
            <pc:sldMk cId="2467924387" sldId="343"/>
            <ac:picMk id="5" creationId="{97C7213F-9B9E-BD2E-5D43-55EF9136B22F}"/>
          </ac:picMkLst>
        </pc:picChg>
        <pc:picChg chg="del">
          <ac:chgData name="최 석환" userId="cc968284d0fe224c" providerId="LiveId" clId="{576C845D-0225-40DD-B700-1DBA42D90324}" dt="2022-08-20T10:02:26.768" v="9631" actId="478"/>
          <ac:picMkLst>
            <pc:docMk/>
            <pc:sldMk cId="2467924387" sldId="343"/>
            <ac:picMk id="7" creationId="{D66EACCC-7A86-4A6E-C118-3B492F31998C}"/>
          </ac:picMkLst>
        </pc:picChg>
        <pc:picChg chg="add mod">
          <ac:chgData name="최 석환" userId="cc968284d0fe224c" providerId="LiveId" clId="{576C845D-0225-40DD-B700-1DBA42D90324}" dt="2022-08-20T10:03:30.974" v="9825" actId="1035"/>
          <ac:picMkLst>
            <pc:docMk/>
            <pc:sldMk cId="2467924387" sldId="343"/>
            <ac:picMk id="8" creationId="{4C73AA89-BECC-D274-9CCC-74FE5784BE0D}"/>
          </ac:picMkLst>
        </pc:picChg>
      </pc:sldChg>
      <pc:sldChg chg="modSp add del mod">
        <pc:chgData name="최 석환" userId="cc968284d0fe224c" providerId="LiveId" clId="{576C845D-0225-40DD-B700-1DBA42D90324}" dt="2022-08-21T12:15:48.668" v="10942" actId="47"/>
        <pc:sldMkLst>
          <pc:docMk/>
          <pc:sldMk cId="3304053122" sldId="344"/>
        </pc:sldMkLst>
        <pc:spChg chg="mod">
          <ac:chgData name="최 석환" userId="cc968284d0fe224c" providerId="LiveId" clId="{576C845D-0225-40DD-B700-1DBA42D90324}" dt="2022-08-21T12:06:41.109" v="9848" actId="6549"/>
          <ac:spMkLst>
            <pc:docMk/>
            <pc:sldMk cId="3304053122" sldId="344"/>
            <ac:spMk id="3" creationId="{AA1ACCFC-D4F8-42DE-9561-1706F6106857}"/>
          </ac:spMkLst>
        </pc:spChg>
      </pc:sldChg>
      <pc:sldChg chg="addSp delSp modSp add mod">
        <pc:chgData name="최 석환" userId="cc968284d0fe224c" providerId="LiveId" clId="{576C845D-0225-40DD-B700-1DBA42D90324}" dt="2022-08-21T12:20:37.966" v="11650" actId="1035"/>
        <pc:sldMkLst>
          <pc:docMk/>
          <pc:sldMk cId="650301748" sldId="345"/>
        </pc:sldMkLst>
        <pc:spChg chg="mod">
          <ac:chgData name="최 석환" userId="cc968284d0fe224c" providerId="LiveId" clId="{576C845D-0225-40DD-B700-1DBA42D90324}" dt="2022-08-21T12:07:08.088" v="9858"/>
          <ac:spMkLst>
            <pc:docMk/>
            <pc:sldMk cId="650301748" sldId="345"/>
            <ac:spMk id="3" creationId="{AA1ACCFC-D4F8-42DE-9561-1706F6106857}"/>
          </ac:spMkLst>
        </pc:spChg>
        <pc:spChg chg="mod">
          <ac:chgData name="최 석환" userId="cc968284d0fe224c" providerId="LiveId" clId="{576C845D-0225-40DD-B700-1DBA42D90324}" dt="2022-08-21T12:15:39.325" v="10940" actId="403"/>
          <ac:spMkLst>
            <pc:docMk/>
            <pc:sldMk cId="650301748" sldId="345"/>
            <ac:spMk id="4" creationId="{28760845-05D6-44D7-BC8D-207A414239F0}"/>
          </ac:spMkLst>
        </pc:spChg>
        <pc:spChg chg="del">
          <ac:chgData name="최 석환" userId="cc968284d0fe224c" providerId="LiveId" clId="{576C845D-0225-40DD-B700-1DBA42D90324}" dt="2022-08-21T12:11:17.654" v="10398" actId="478"/>
          <ac:spMkLst>
            <pc:docMk/>
            <pc:sldMk cId="650301748" sldId="345"/>
            <ac:spMk id="6" creationId="{AF38B543-6F80-61BD-B34F-6E62A57EFD0E}"/>
          </ac:spMkLst>
        </pc:spChg>
        <pc:spChg chg="del mod">
          <ac:chgData name="최 석환" userId="cc968284d0fe224c" providerId="LiveId" clId="{576C845D-0225-40DD-B700-1DBA42D90324}" dt="2022-08-21T12:11:00.240" v="10392" actId="478"/>
          <ac:spMkLst>
            <pc:docMk/>
            <pc:sldMk cId="650301748" sldId="345"/>
            <ac:spMk id="7" creationId="{5E943E86-03ED-B9A1-2801-6200C76639E6}"/>
          </ac:spMkLst>
        </pc:spChg>
        <pc:spChg chg="add mod">
          <ac:chgData name="최 석환" userId="cc968284d0fe224c" providerId="LiveId" clId="{576C845D-0225-40DD-B700-1DBA42D90324}" dt="2022-08-21T12:20:37.966" v="11650" actId="1035"/>
          <ac:spMkLst>
            <pc:docMk/>
            <pc:sldMk cId="650301748" sldId="345"/>
            <ac:spMk id="8" creationId="{3467C58F-7213-1731-7569-AC04FBF56B6A}"/>
          </ac:spMkLst>
        </pc:spChg>
        <pc:spChg chg="add del mod">
          <ac:chgData name="최 석환" userId="cc968284d0fe224c" providerId="LiveId" clId="{576C845D-0225-40DD-B700-1DBA42D90324}" dt="2022-08-21T12:11:59.886" v="10432"/>
          <ac:spMkLst>
            <pc:docMk/>
            <pc:sldMk cId="650301748" sldId="345"/>
            <ac:spMk id="9" creationId="{149F378E-B0BB-BC5E-2542-642B46EDEA28}"/>
          </ac:spMkLst>
        </pc:spChg>
        <pc:spChg chg="del">
          <ac:chgData name="최 석환" userId="cc968284d0fe224c" providerId="LiveId" clId="{576C845D-0225-40DD-B700-1DBA42D90324}" dt="2022-08-21T12:11:02.433" v="10393" actId="478"/>
          <ac:spMkLst>
            <pc:docMk/>
            <pc:sldMk cId="650301748" sldId="345"/>
            <ac:spMk id="12" creationId="{8E6E7F26-BDE0-1821-6035-E0169D55D9CB}"/>
          </ac:spMkLst>
        </pc:spChg>
        <pc:spChg chg="del">
          <ac:chgData name="최 석환" userId="cc968284d0fe224c" providerId="LiveId" clId="{576C845D-0225-40DD-B700-1DBA42D90324}" dt="2022-08-21T12:11:02.433" v="10393" actId="478"/>
          <ac:spMkLst>
            <pc:docMk/>
            <pc:sldMk cId="650301748" sldId="345"/>
            <ac:spMk id="13" creationId="{9E6A02C4-E2E2-68C9-9475-D606DE633422}"/>
          </ac:spMkLst>
        </pc:spChg>
        <pc:spChg chg="del">
          <ac:chgData name="최 석환" userId="cc968284d0fe224c" providerId="LiveId" clId="{576C845D-0225-40DD-B700-1DBA42D90324}" dt="2022-08-21T12:11:02.433" v="10393" actId="478"/>
          <ac:spMkLst>
            <pc:docMk/>
            <pc:sldMk cId="650301748" sldId="345"/>
            <ac:spMk id="16" creationId="{86F828FA-7237-B4A9-67CC-D765AD1D5267}"/>
          </ac:spMkLst>
        </pc:spChg>
        <pc:spChg chg="add mod">
          <ac:chgData name="최 석환" userId="cc968284d0fe224c" providerId="LiveId" clId="{576C845D-0225-40DD-B700-1DBA42D90324}" dt="2022-08-21T12:20:37.966" v="11650" actId="1035"/>
          <ac:spMkLst>
            <pc:docMk/>
            <pc:sldMk cId="650301748" sldId="345"/>
            <ac:spMk id="18" creationId="{63F991AC-CA10-CBA8-8035-89808B198D0B}"/>
          </ac:spMkLst>
        </pc:spChg>
        <pc:spChg chg="add mod">
          <ac:chgData name="최 석환" userId="cc968284d0fe224c" providerId="LiveId" clId="{576C845D-0225-40DD-B700-1DBA42D90324}" dt="2022-08-21T12:20:37.966" v="11650" actId="1035"/>
          <ac:spMkLst>
            <pc:docMk/>
            <pc:sldMk cId="650301748" sldId="345"/>
            <ac:spMk id="19" creationId="{28DC7C84-7FC4-1C40-806C-20A855E28950}"/>
          </ac:spMkLst>
        </pc:spChg>
        <pc:spChg chg="add mod">
          <ac:chgData name="최 석환" userId="cc968284d0fe224c" providerId="LiveId" clId="{576C845D-0225-40DD-B700-1DBA42D90324}" dt="2022-08-21T12:20:37.966" v="11650" actId="1035"/>
          <ac:spMkLst>
            <pc:docMk/>
            <pc:sldMk cId="650301748" sldId="345"/>
            <ac:spMk id="20" creationId="{72FC5672-1884-4CEA-57D9-60572836D653}"/>
          </ac:spMkLst>
        </pc:spChg>
        <pc:spChg chg="add mod">
          <ac:chgData name="최 석환" userId="cc968284d0fe224c" providerId="LiveId" clId="{576C845D-0225-40DD-B700-1DBA42D90324}" dt="2022-08-21T12:20:37.966" v="11650" actId="1035"/>
          <ac:spMkLst>
            <pc:docMk/>
            <pc:sldMk cId="650301748" sldId="345"/>
            <ac:spMk id="21" creationId="{DE2D88BB-CE62-2DBA-D822-216EB9EDBB02}"/>
          </ac:spMkLst>
        </pc:spChg>
        <pc:spChg chg="add mod">
          <ac:chgData name="최 석환" userId="cc968284d0fe224c" providerId="LiveId" clId="{576C845D-0225-40DD-B700-1DBA42D90324}" dt="2022-08-21T12:20:37.966" v="11650" actId="1035"/>
          <ac:spMkLst>
            <pc:docMk/>
            <pc:sldMk cId="650301748" sldId="345"/>
            <ac:spMk id="22" creationId="{4D809665-D1D5-536D-E4AD-53C70F9079C2}"/>
          </ac:spMkLst>
        </pc:spChg>
        <pc:picChg chg="add mod">
          <ac:chgData name="최 석환" userId="cc968284d0fe224c" providerId="LiveId" clId="{576C845D-0225-40DD-B700-1DBA42D90324}" dt="2022-08-21T12:20:37.966" v="11650" actId="1035"/>
          <ac:picMkLst>
            <pc:docMk/>
            <pc:sldMk cId="650301748" sldId="345"/>
            <ac:picMk id="5" creationId="{2E1FDEE3-EB3D-90E5-16B3-8F6A37FE09FC}"/>
          </ac:picMkLst>
        </pc:picChg>
        <pc:picChg chg="del">
          <ac:chgData name="최 석환" userId="cc968284d0fe224c" providerId="LiveId" clId="{576C845D-0225-40DD-B700-1DBA42D90324}" dt="2022-08-21T12:11:03.986" v="10395" actId="478"/>
          <ac:picMkLst>
            <pc:docMk/>
            <pc:sldMk cId="650301748" sldId="345"/>
            <ac:picMk id="14" creationId="{C9F9B25F-37DA-6774-399C-B7642D6CB191}"/>
          </ac:picMkLst>
        </pc:picChg>
        <pc:picChg chg="del">
          <ac:chgData name="최 석환" userId="cc968284d0fe224c" providerId="LiveId" clId="{576C845D-0225-40DD-B700-1DBA42D90324}" dt="2022-08-21T12:11:03.070" v="10394" actId="478"/>
          <ac:picMkLst>
            <pc:docMk/>
            <pc:sldMk cId="650301748" sldId="345"/>
            <ac:picMk id="15" creationId="{C001C463-3332-A112-1489-507AE7D792E5}"/>
          </ac:picMkLst>
        </pc:picChg>
        <pc:picChg chg="del">
          <ac:chgData name="최 석환" userId="cc968284d0fe224c" providerId="LiveId" clId="{576C845D-0225-40DD-B700-1DBA42D90324}" dt="2022-08-21T12:11:02.433" v="10393" actId="478"/>
          <ac:picMkLst>
            <pc:docMk/>
            <pc:sldMk cId="650301748" sldId="345"/>
            <ac:picMk id="17" creationId="{16C0136F-7A79-9D60-98F4-482B53BA25F7}"/>
          </ac:picMkLst>
        </pc:picChg>
        <pc:cxnChg chg="del">
          <ac:chgData name="최 석환" userId="cc968284d0fe224c" providerId="LiveId" clId="{576C845D-0225-40DD-B700-1DBA42D90324}" dt="2022-08-21T12:11:02.433" v="10393" actId="478"/>
          <ac:cxnSpMkLst>
            <pc:docMk/>
            <pc:sldMk cId="650301748" sldId="345"/>
            <ac:cxnSpMk id="10" creationId="{3958F00B-D974-E741-A244-009BF4ECD69F}"/>
          </ac:cxnSpMkLst>
        </pc:cxnChg>
        <pc:cxnChg chg="del">
          <ac:chgData name="최 석환" userId="cc968284d0fe224c" providerId="LiveId" clId="{576C845D-0225-40DD-B700-1DBA42D90324}" dt="2022-08-21T12:11:02.433" v="10393" actId="478"/>
          <ac:cxnSpMkLst>
            <pc:docMk/>
            <pc:sldMk cId="650301748" sldId="345"/>
            <ac:cxnSpMk id="11" creationId="{96D7B096-903E-EDF7-7145-0319AE63193D}"/>
          </ac:cxnSpMkLst>
        </pc:cxnChg>
      </pc:sldChg>
      <pc:sldChg chg="addSp delSp modSp add mod">
        <pc:chgData name="최 석환" userId="cc968284d0fe224c" providerId="LiveId" clId="{576C845D-0225-40DD-B700-1DBA42D90324}" dt="2022-08-21T12:21:04.520" v="11670" actId="1036"/>
        <pc:sldMkLst>
          <pc:docMk/>
          <pc:sldMk cId="1352068408" sldId="346"/>
        </pc:sldMkLst>
        <pc:spChg chg="mod">
          <ac:chgData name="최 석환" userId="cc968284d0fe224c" providerId="LiveId" clId="{576C845D-0225-40DD-B700-1DBA42D90324}" dt="2022-08-21T12:19:59.361" v="11581" actId="403"/>
          <ac:spMkLst>
            <pc:docMk/>
            <pc:sldMk cId="1352068408" sldId="346"/>
            <ac:spMk id="4" creationId="{28760845-05D6-44D7-BC8D-207A414239F0}"/>
          </ac:spMkLst>
        </pc:spChg>
        <pc:spChg chg="del mod">
          <ac:chgData name="최 석환" userId="cc968284d0fe224c" providerId="LiveId" clId="{576C845D-0225-40DD-B700-1DBA42D90324}" dt="2022-08-21T12:20:21.162" v="11629" actId="478"/>
          <ac:spMkLst>
            <pc:docMk/>
            <pc:sldMk cId="1352068408" sldId="346"/>
            <ac:spMk id="8" creationId="{3467C58F-7213-1731-7569-AC04FBF56B6A}"/>
          </ac:spMkLst>
        </pc:spChg>
        <pc:spChg chg="add del mod">
          <ac:chgData name="최 석환" userId="cc968284d0fe224c" providerId="LiveId" clId="{576C845D-0225-40DD-B700-1DBA42D90324}" dt="2022-08-21T12:20:19.915" v="11628"/>
          <ac:spMkLst>
            <pc:docMk/>
            <pc:sldMk cId="1352068408" sldId="346"/>
            <ac:spMk id="9" creationId="{84DF6460-A9B5-B0CC-F031-A3F1271E6EFB}"/>
          </ac:spMkLst>
        </pc:spChg>
        <pc:spChg chg="add del mod">
          <ac:chgData name="최 석환" userId="cc968284d0fe224c" providerId="LiveId" clId="{576C845D-0225-40DD-B700-1DBA42D90324}" dt="2022-08-21T12:20:19.915" v="11628"/>
          <ac:spMkLst>
            <pc:docMk/>
            <pc:sldMk cId="1352068408" sldId="346"/>
            <ac:spMk id="10" creationId="{F67A3165-1896-B454-C0E8-4ECC91972BDE}"/>
          </ac:spMkLst>
        </pc:spChg>
        <pc:spChg chg="add del mod">
          <ac:chgData name="최 석환" userId="cc968284d0fe224c" providerId="LiveId" clId="{576C845D-0225-40DD-B700-1DBA42D90324}" dt="2022-08-21T12:20:19.915" v="11628"/>
          <ac:spMkLst>
            <pc:docMk/>
            <pc:sldMk cId="1352068408" sldId="346"/>
            <ac:spMk id="11" creationId="{5A6257E3-2558-C026-5F27-7453DEB55007}"/>
          </ac:spMkLst>
        </pc:spChg>
        <pc:spChg chg="add del mod">
          <ac:chgData name="최 석환" userId="cc968284d0fe224c" providerId="LiveId" clId="{576C845D-0225-40DD-B700-1DBA42D90324}" dt="2022-08-21T12:20:19.915" v="11628"/>
          <ac:spMkLst>
            <pc:docMk/>
            <pc:sldMk cId="1352068408" sldId="346"/>
            <ac:spMk id="12" creationId="{9986B4BC-49CB-3506-64BF-D5F81DC2C272}"/>
          </ac:spMkLst>
        </pc:spChg>
        <pc:spChg chg="add del mod">
          <ac:chgData name="최 석환" userId="cc968284d0fe224c" providerId="LiveId" clId="{576C845D-0225-40DD-B700-1DBA42D90324}" dt="2022-08-21T12:20:19.915" v="11628"/>
          <ac:spMkLst>
            <pc:docMk/>
            <pc:sldMk cId="1352068408" sldId="346"/>
            <ac:spMk id="13" creationId="{5309FD18-958D-A2AD-ABBC-95553F3C3D0F}"/>
          </ac:spMkLst>
        </pc:spChg>
        <pc:spChg chg="add del mod">
          <ac:chgData name="최 석환" userId="cc968284d0fe224c" providerId="LiveId" clId="{576C845D-0225-40DD-B700-1DBA42D90324}" dt="2022-08-21T12:20:19.915" v="11628"/>
          <ac:spMkLst>
            <pc:docMk/>
            <pc:sldMk cId="1352068408" sldId="346"/>
            <ac:spMk id="14" creationId="{0B875E99-20BF-D749-7F3F-78C233B69E5D}"/>
          </ac:spMkLst>
        </pc:spChg>
        <pc:spChg chg="add del mod">
          <ac:chgData name="최 석환" userId="cc968284d0fe224c" providerId="LiveId" clId="{576C845D-0225-40DD-B700-1DBA42D90324}" dt="2022-08-21T12:20:41.859" v="11651" actId="478"/>
          <ac:spMkLst>
            <pc:docMk/>
            <pc:sldMk cId="1352068408" sldId="346"/>
            <ac:spMk id="16" creationId="{846DA7B7-6477-6344-56A9-F462D060E2F2}"/>
          </ac:spMkLst>
        </pc:spChg>
        <pc:spChg chg="add del mod">
          <ac:chgData name="최 석환" userId="cc968284d0fe224c" providerId="LiveId" clId="{576C845D-0225-40DD-B700-1DBA42D90324}" dt="2022-08-21T12:20:41.859" v="11651" actId="478"/>
          <ac:spMkLst>
            <pc:docMk/>
            <pc:sldMk cId="1352068408" sldId="346"/>
            <ac:spMk id="17" creationId="{A7D8CF33-6D44-0419-ED1B-7FB345BBE130}"/>
          </ac:spMkLst>
        </pc:spChg>
        <pc:spChg chg="del mod">
          <ac:chgData name="최 석환" userId="cc968284d0fe224c" providerId="LiveId" clId="{576C845D-0225-40DD-B700-1DBA42D90324}" dt="2022-08-21T12:20:21.162" v="11629" actId="478"/>
          <ac:spMkLst>
            <pc:docMk/>
            <pc:sldMk cId="1352068408" sldId="346"/>
            <ac:spMk id="18" creationId="{63F991AC-CA10-CBA8-8035-89808B198D0B}"/>
          </ac:spMkLst>
        </pc:spChg>
        <pc:spChg chg="del mod">
          <ac:chgData name="최 석환" userId="cc968284d0fe224c" providerId="LiveId" clId="{576C845D-0225-40DD-B700-1DBA42D90324}" dt="2022-08-21T12:20:21.162" v="11629" actId="478"/>
          <ac:spMkLst>
            <pc:docMk/>
            <pc:sldMk cId="1352068408" sldId="346"/>
            <ac:spMk id="19" creationId="{28DC7C84-7FC4-1C40-806C-20A855E28950}"/>
          </ac:spMkLst>
        </pc:spChg>
        <pc:spChg chg="del mod">
          <ac:chgData name="최 석환" userId="cc968284d0fe224c" providerId="LiveId" clId="{576C845D-0225-40DD-B700-1DBA42D90324}" dt="2022-08-21T12:20:21.162" v="11629" actId="478"/>
          <ac:spMkLst>
            <pc:docMk/>
            <pc:sldMk cId="1352068408" sldId="346"/>
            <ac:spMk id="20" creationId="{72FC5672-1884-4CEA-57D9-60572836D653}"/>
          </ac:spMkLst>
        </pc:spChg>
        <pc:spChg chg="del mod">
          <ac:chgData name="최 석환" userId="cc968284d0fe224c" providerId="LiveId" clId="{576C845D-0225-40DD-B700-1DBA42D90324}" dt="2022-08-21T12:20:21.162" v="11629" actId="478"/>
          <ac:spMkLst>
            <pc:docMk/>
            <pc:sldMk cId="1352068408" sldId="346"/>
            <ac:spMk id="21" creationId="{DE2D88BB-CE62-2DBA-D822-216EB9EDBB02}"/>
          </ac:spMkLst>
        </pc:spChg>
        <pc:spChg chg="del mod">
          <ac:chgData name="최 석환" userId="cc968284d0fe224c" providerId="LiveId" clId="{576C845D-0225-40DD-B700-1DBA42D90324}" dt="2022-08-21T12:20:21.162" v="11629" actId="478"/>
          <ac:spMkLst>
            <pc:docMk/>
            <pc:sldMk cId="1352068408" sldId="346"/>
            <ac:spMk id="22" creationId="{4D809665-D1D5-536D-E4AD-53C70F9079C2}"/>
          </ac:spMkLst>
        </pc:spChg>
        <pc:spChg chg="add del mod">
          <ac:chgData name="최 석환" userId="cc968284d0fe224c" providerId="LiveId" clId="{576C845D-0225-40DD-B700-1DBA42D90324}" dt="2022-08-21T12:20:41.859" v="11651" actId="478"/>
          <ac:spMkLst>
            <pc:docMk/>
            <pc:sldMk cId="1352068408" sldId="346"/>
            <ac:spMk id="23" creationId="{BB6E6385-EBB6-CB96-3C04-CBD89F5F99A4}"/>
          </ac:spMkLst>
        </pc:spChg>
        <pc:spChg chg="add del mod">
          <ac:chgData name="최 석환" userId="cc968284d0fe224c" providerId="LiveId" clId="{576C845D-0225-40DD-B700-1DBA42D90324}" dt="2022-08-21T12:20:41.859" v="11651" actId="478"/>
          <ac:spMkLst>
            <pc:docMk/>
            <pc:sldMk cId="1352068408" sldId="346"/>
            <ac:spMk id="24" creationId="{F0D2879A-53E5-3DFC-7F55-11152D3FB96E}"/>
          </ac:spMkLst>
        </pc:spChg>
        <pc:spChg chg="add del mod">
          <ac:chgData name="최 석환" userId="cc968284d0fe224c" providerId="LiveId" clId="{576C845D-0225-40DD-B700-1DBA42D90324}" dt="2022-08-21T12:20:41.859" v="11651" actId="478"/>
          <ac:spMkLst>
            <pc:docMk/>
            <pc:sldMk cId="1352068408" sldId="346"/>
            <ac:spMk id="25" creationId="{3CE32AE2-6876-7907-D6BF-F49F16407975}"/>
          </ac:spMkLst>
        </pc:spChg>
        <pc:spChg chg="add del mod">
          <ac:chgData name="최 석환" userId="cc968284d0fe224c" providerId="LiveId" clId="{576C845D-0225-40DD-B700-1DBA42D90324}" dt="2022-08-21T12:20:41.859" v="11651" actId="478"/>
          <ac:spMkLst>
            <pc:docMk/>
            <pc:sldMk cId="1352068408" sldId="346"/>
            <ac:spMk id="26" creationId="{3F329889-01CA-5AB0-2449-0EDD92D028B6}"/>
          </ac:spMkLst>
        </pc:spChg>
        <pc:picChg chg="del mod">
          <ac:chgData name="최 석환" userId="cc968284d0fe224c" providerId="LiveId" clId="{576C845D-0225-40DD-B700-1DBA42D90324}" dt="2022-08-21T12:20:21.162" v="11629" actId="478"/>
          <ac:picMkLst>
            <pc:docMk/>
            <pc:sldMk cId="1352068408" sldId="346"/>
            <ac:picMk id="5" creationId="{2E1FDEE3-EB3D-90E5-16B3-8F6A37FE09FC}"/>
          </ac:picMkLst>
        </pc:picChg>
        <pc:picChg chg="add mod">
          <ac:chgData name="최 석환" userId="cc968284d0fe224c" providerId="LiveId" clId="{576C845D-0225-40DD-B700-1DBA42D90324}" dt="2022-08-21T12:21:04.520" v="11670" actId="1036"/>
          <ac:picMkLst>
            <pc:docMk/>
            <pc:sldMk cId="1352068408" sldId="346"/>
            <ac:picMk id="6" creationId="{D4AA3ECD-3F42-560D-BC94-CDCE2D5FC203}"/>
          </ac:picMkLst>
        </pc:picChg>
        <pc:picChg chg="add del mod">
          <ac:chgData name="최 석환" userId="cc968284d0fe224c" providerId="LiveId" clId="{576C845D-0225-40DD-B700-1DBA42D90324}" dt="2022-08-21T12:20:19.915" v="11628"/>
          <ac:picMkLst>
            <pc:docMk/>
            <pc:sldMk cId="1352068408" sldId="346"/>
            <ac:picMk id="7" creationId="{9D8667E8-AF3F-0FB5-E930-A49E8DDADC23}"/>
          </ac:picMkLst>
        </pc:picChg>
        <pc:picChg chg="add del mod">
          <ac:chgData name="최 석환" userId="cc968284d0fe224c" providerId="LiveId" clId="{576C845D-0225-40DD-B700-1DBA42D90324}" dt="2022-08-21T12:20:41.859" v="11651" actId="478"/>
          <ac:picMkLst>
            <pc:docMk/>
            <pc:sldMk cId="1352068408" sldId="346"/>
            <ac:picMk id="15" creationId="{0219DD91-BF7E-087D-F3D4-9290A352F54A}"/>
          </ac:picMkLst>
        </pc:picChg>
      </pc:sldChg>
      <pc:sldChg chg="addSp delSp modSp add mod">
        <pc:chgData name="최 석환" userId="cc968284d0fe224c" providerId="LiveId" clId="{576C845D-0225-40DD-B700-1DBA42D90324}" dt="2022-08-21T12:22:44.588" v="12059" actId="1076"/>
        <pc:sldMkLst>
          <pc:docMk/>
          <pc:sldMk cId="741228104" sldId="347"/>
        </pc:sldMkLst>
        <pc:spChg chg="mod">
          <ac:chgData name="최 석환" userId="cc968284d0fe224c" providerId="LiveId" clId="{576C845D-0225-40DD-B700-1DBA42D90324}" dt="2022-08-21T12:22:27.349" v="12050" actId="6549"/>
          <ac:spMkLst>
            <pc:docMk/>
            <pc:sldMk cId="741228104" sldId="347"/>
            <ac:spMk id="4" creationId="{28760845-05D6-44D7-BC8D-207A414239F0}"/>
          </ac:spMkLst>
        </pc:spChg>
        <pc:picChg chg="add mod">
          <ac:chgData name="최 석환" userId="cc968284d0fe224c" providerId="LiveId" clId="{576C845D-0225-40DD-B700-1DBA42D90324}" dt="2022-08-21T12:22:44.588" v="12059" actId="1076"/>
          <ac:picMkLst>
            <pc:docMk/>
            <pc:sldMk cId="741228104" sldId="347"/>
            <ac:picMk id="5" creationId="{F60F7906-9395-ED6B-E6BB-18725DCE453C}"/>
          </ac:picMkLst>
        </pc:picChg>
        <pc:picChg chg="del mod">
          <ac:chgData name="최 석환" userId="cc968284d0fe224c" providerId="LiveId" clId="{576C845D-0225-40DD-B700-1DBA42D90324}" dt="2022-08-21T12:22:29.471" v="12052" actId="478"/>
          <ac:picMkLst>
            <pc:docMk/>
            <pc:sldMk cId="741228104" sldId="347"/>
            <ac:picMk id="6" creationId="{D4AA3ECD-3F42-560D-BC94-CDCE2D5FC203}"/>
          </ac:picMkLst>
        </pc:picChg>
      </pc:sldChg>
      <pc:sldChg chg="add del">
        <pc:chgData name="최 석환" userId="cc968284d0fe224c" providerId="LiveId" clId="{576C845D-0225-40DD-B700-1DBA42D90324}" dt="2022-08-21T13:23:39.422" v="21229" actId="47"/>
        <pc:sldMkLst>
          <pc:docMk/>
          <pc:sldMk cId="3653310127" sldId="348"/>
        </pc:sldMkLst>
      </pc:sldChg>
      <pc:sldChg chg="addSp delSp modSp add mod">
        <pc:chgData name="최 석환" userId="cc968284d0fe224c" providerId="LiveId" clId="{576C845D-0225-40DD-B700-1DBA42D90324}" dt="2022-08-21T12:29:41.669" v="13146" actId="1036"/>
        <pc:sldMkLst>
          <pc:docMk/>
          <pc:sldMk cId="435957249" sldId="349"/>
        </pc:sldMkLst>
        <pc:spChg chg="mod">
          <ac:chgData name="최 석환" userId="cc968284d0fe224c" providerId="LiveId" clId="{576C845D-0225-40DD-B700-1DBA42D90324}" dt="2022-08-21T12:24:30.032" v="12067"/>
          <ac:spMkLst>
            <pc:docMk/>
            <pc:sldMk cId="435957249" sldId="349"/>
            <ac:spMk id="3" creationId="{AA1ACCFC-D4F8-42DE-9561-1706F6106857}"/>
          </ac:spMkLst>
        </pc:spChg>
        <pc:spChg chg="mod">
          <ac:chgData name="최 석환" userId="cc968284d0fe224c" providerId="LiveId" clId="{576C845D-0225-40DD-B700-1DBA42D90324}" dt="2022-08-21T12:27:55.946" v="12725" actId="20577"/>
          <ac:spMkLst>
            <pc:docMk/>
            <pc:sldMk cId="435957249" sldId="349"/>
            <ac:spMk id="4" creationId="{28760845-05D6-44D7-BC8D-207A414239F0}"/>
          </ac:spMkLst>
        </pc:spChg>
        <pc:spChg chg="add mod">
          <ac:chgData name="최 석환" userId="cc968284d0fe224c" providerId="LiveId" clId="{576C845D-0225-40DD-B700-1DBA42D90324}" dt="2022-08-21T12:27:42.515" v="12690"/>
          <ac:spMkLst>
            <pc:docMk/>
            <pc:sldMk cId="435957249" sldId="349"/>
            <ac:spMk id="6" creationId="{EB22678A-4FE0-3ACF-8AA7-A87AE3ED1D12}"/>
          </ac:spMkLst>
        </pc:spChg>
        <pc:spChg chg="add del mod">
          <ac:chgData name="최 석환" userId="cc968284d0fe224c" providerId="LiveId" clId="{576C845D-0225-40DD-B700-1DBA42D90324}" dt="2022-08-21T12:27:44.556" v="12691" actId="478"/>
          <ac:spMkLst>
            <pc:docMk/>
            <pc:sldMk cId="435957249" sldId="349"/>
            <ac:spMk id="7" creationId="{C8425B89-8F07-125E-F8FB-F2FD62AD22C7}"/>
          </ac:spMkLst>
        </pc:spChg>
        <pc:spChg chg="del">
          <ac:chgData name="최 석환" userId="cc968284d0fe224c" providerId="LiveId" clId="{576C845D-0225-40DD-B700-1DBA42D90324}" dt="2022-08-21T12:26:23.421" v="12437" actId="478"/>
          <ac:spMkLst>
            <pc:docMk/>
            <pc:sldMk cId="435957249" sldId="349"/>
            <ac:spMk id="8" creationId="{3467C58F-7213-1731-7569-AC04FBF56B6A}"/>
          </ac:spMkLst>
        </pc:spChg>
        <pc:spChg chg="add mod">
          <ac:chgData name="최 석환" userId="cc968284d0fe224c" providerId="LiveId" clId="{576C845D-0225-40DD-B700-1DBA42D90324}" dt="2022-08-21T12:29:06.712" v="13126"/>
          <ac:spMkLst>
            <pc:docMk/>
            <pc:sldMk cId="435957249" sldId="349"/>
            <ac:spMk id="9" creationId="{92A6E62E-0641-BF62-B6FB-9660A61E9097}"/>
          </ac:spMkLst>
        </pc:spChg>
        <pc:spChg chg="del">
          <ac:chgData name="최 석환" userId="cc968284d0fe224c" providerId="LiveId" clId="{576C845D-0225-40DD-B700-1DBA42D90324}" dt="2022-08-21T12:26:23.421" v="12437" actId="478"/>
          <ac:spMkLst>
            <pc:docMk/>
            <pc:sldMk cId="435957249" sldId="349"/>
            <ac:spMk id="18" creationId="{63F991AC-CA10-CBA8-8035-89808B198D0B}"/>
          </ac:spMkLst>
        </pc:spChg>
        <pc:spChg chg="del">
          <ac:chgData name="최 석환" userId="cc968284d0fe224c" providerId="LiveId" clId="{576C845D-0225-40DD-B700-1DBA42D90324}" dt="2022-08-21T12:26:23.421" v="12437" actId="478"/>
          <ac:spMkLst>
            <pc:docMk/>
            <pc:sldMk cId="435957249" sldId="349"/>
            <ac:spMk id="19" creationId="{28DC7C84-7FC4-1C40-806C-20A855E28950}"/>
          </ac:spMkLst>
        </pc:spChg>
        <pc:spChg chg="del">
          <ac:chgData name="최 석환" userId="cc968284d0fe224c" providerId="LiveId" clId="{576C845D-0225-40DD-B700-1DBA42D90324}" dt="2022-08-21T12:26:23.421" v="12437" actId="478"/>
          <ac:spMkLst>
            <pc:docMk/>
            <pc:sldMk cId="435957249" sldId="349"/>
            <ac:spMk id="20" creationId="{72FC5672-1884-4CEA-57D9-60572836D653}"/>
          </ac:spMkLst>
        </pc:spChg>
        <pc:spChg chg="del">
          <ac:chgData name="최 석환" userId="cc968284d0fe224c" providerId="LiveId" clId="{576C845D-0225-40DD-B700-1DBA42D90324}" dt="2022-08-21T12:26:23.421" v="12437" actId="478"/>
          <ac:spMkLst>
            <pc:docMk/>
            <pc:sldMk cId="435957249" sldId="349"/>
            <ac:spMk id="21" creationId="{DE2D88BB-CE62-2DBA-D822-216EB9EDBB02}"/>
          </ac:spMkLst>
        </pc:spChg>
        <pc:spChg chg="del">
          <ac:chgData name="최 석환" userId="cc968284d0fe224c" providerId="LiveId" clId="{576C845D-0225-40DD-B700-1DBA42D90324}" dt="2022-08-21T12:26:23.421" v="12437" actId="478"/>
          <ac:spMkLst>
            <pc:docMk/>
            <pc:sldMk cId="435957249" sldId="349"/>
            <ac:spMk id="22" creationId="{4D809665-D1D5-536D-E4AD-53C70F9079C2}"/>
          </ac:spMkLst>
        </pc:spChg>
        <pc:picChg chg="del">
          <ac:chgData name="최 석환" userId="cc968284d0fe224c" providerId="LiveId" clId="{576C845D-0225-40DD-B700-1DBA42D90324}" dt="2022-08-21T12:26:23.421" v="12437" actId="478"/>
          <ac:picMkLst>
            <pc:docMk/>
            <pc:sldMk cId="435957249" sldId="349"/>
            <ac:picMk id="5" creationId="{2E1FDEE3-EB3D-90E5-16B3-8F6A37FE09FC}"/>
          </ac:picMkLst>
        </pc:picChg>
        <pc:picChg chg="add mod">
          <ac:chgData name="최 석환" userId="cc968284d0fe224c" providerId="LiveId" clId="{576C845D-0225-40DD-B700-1DBA42D90324}" dt="2022-08-21T12:29:36.854" v="13137" actId="1076"/>
          <ac:picMkLst>
            <pc:docMk/>
            <pc:sldMk cId="435957249" sldId="349"/>
            <ac:picMk id="10" creationId="{A74FD5EF-3EE0-1CE8-B04C-583A05CE4547}"/>
          </ac:picMkLst>
        </pc:picChg>
        <pc:picChg chg="add mod">
          <ac:chgData name="최 석환" userId="cc968284d0fe224c" providerId="LiveId" clId="{576C845D-0225-40DD-B700-1DBA42D90324}" dt="2022-08-21T12:29:41.669" v="13146" actId="1036"/>
          <ac:picMkLst>
            <pc:docMk/>
            <pc:sldMk cId="435957249" sldId="349"/>
            <ac:picMk id="11" creationId="{316FD470-2B3C-2E6E-E3A0-CFA38BC37912}"/>
          </ac:picMkLst>
        </pc:picChg>
      </pc:sldChg>
      <pc:sldChg chg="addSp delSp modSp add mod">
        <pc:chgData name="최 석환" userId="cc968284d0fe224c" providerId="LiveId" clId="{576C845D-0225-40DD-B700-1DBA42D90324}" dt="2022-08-21T12:32:53.759" v="13968" actId="14100"/>
        <pc:sldMkLst>
          <pc:docMk/>
          <pc:sldMk cId="488209597" sldId="350"/>
        </pc:sldMkLst>
        <pc:spChg chg="mod">
          <ac:chgData name="최 석환" userId="cc968284d0fe224c" providerId="LiveId" clId="{576C845D-0225-40DD-B700-1DBA42D90324}" dt="2022-08-21T12:31:45.782" v="13714"/>
          <ac:spMkLst>
            <pc:docMk/>
            <pc:sldMk cId="488209597" sldId="350"/>
            <ac:spMk id="4" creationId="{28760845-05D6-44D7-BC8D-207A414239F0}"/>
          </ac:spMkLst>
        </pc:spChg>
        <pc:spChg chg="mod">
          <ac:chgData name="최 석환" userId="cc968284d0fe224c" providerId="LiveId" clId="{576C845D-0225-40DD-B700-1DBA42D90324}" dt="2022-08-21T12:30:29.218" v="13400"/>
          <ac:spMkLst>
            <pc:docMk/>
            <pc:sldMk cId="488209597" sldId="350"/>
            <ac:spMk id="6" creationId="{EB22678A-4FE0-3ACF-8AA7-A87AE3ED1D12}"/>
          </ac:spMkLst>
        </pc:spChg>
        <pc:spChg chg="add mod">
          <ac:chgData name="최 석환" userId="cc968284d0fe224c" providerId="LiveId" clId="{576C845D-0225-40DD-B700-1DBA42D90324}" dt="2022-08-21T12:32:42.068" v="13963"/>
          <ac:spMkLst>
            <pc:docMk/>
            <pc:sldMk cId="488209597" sldId="350"/>
            <ac:spMk id="7" creationId="{5E0B814E-785E-3F3A-1D47-624FD700EA4D}"/>
          </ac:spMkLst>
        </pc:spChg>
        <pc:spChg chg="mod">
          <ac:chgData name="최 석환" userId="cc968284d0fe224c" providerId="LiveId" clId="{576C845D-0225-40DD-B700-1DBA42D90324}" dt="2022-08-21T12:31:23.313" v="13686" actId="6549"/>
          <ac:spMkLst>
            <pc:docMk/>
            <pc:sldMk cId="488209597" sldId="350"/>
            <ac:spMk id="9" creationId="{92A6E62E-0641-BF62-B6FB-9660A61E9097}"/>
          </ac:spMkLst>
        </pc:spChg>
        <pc:picChg chg="add mod">
          <ac:chgData name="최 석환" userId="cc968284d0fe224c" providerId="LiveId" clId="{576C845D-0225-40DD-B700-1DBA42D90324}" dt="2022-08-21T12:31:37.548" v="13691" actId="14100"/>
          <ac:picMkLst>
            <pc:docMk/>
            <pc:sldMk cId="488209597" sldId="350"/>
            <ac:picMk id="5" creationId="{40E46A05-CA73-B8EB-EC47-DC4A8BE2EF6A}"/>
          </ac:picMkLst>
        </pc:picChg>
        <pc:picChg chg="add mod">
          <ac:chgData name="최 석환" userId="cc968284d0fe224c" providerId="LiveId" clId="{576C845D-0225-40DD-B700-1DBA42D90324}" dt="2022-08-21T12:32:53.759" v="13968" actId="14100"/>
          <ac:picMkLst>
            <pc:docMk/>
            <pc:sldMk cId="488209597" sldId="350"/>
            <ac:picMk id="8" creationId="{094D1563-C871-B689-93C2-DDC142EA176F}"/>
          </ac:picMkLst>
        </pc:picChg>
        <pc:picChg chg="del">
          <ac:chgData name="최 석환" userId="cc968284d0fe224c" providerId="LiveId" clId="{576C845D-0225-40DD-B700-1DBA42D90324}" dt="2022-08-21T12:31:28.534" v="13687" actId="478"/>
          <ac:picMkLst>
            <pc:docMk/>
            <pc:sldMk cId="488209597" sldId="350"/>
            <ac:picMk id="10" creationId="{A74FD5EF-3EE0-1CE8-B04C-583A05CE4547}"/>
          </ac:picMkLst>
        </pc:picChg>
        <pc:picChg chg="del">
          <ac:chgData name="최 석환" userId="cc968284d0fe224c" providerId="LiveId" clId="{576C845D-0225-40DD-B700-1DBA42D90324}" dt="2022-08-21T12:31:29.369" v="13688" actId="478"/>
          <ac:picMkLst>
            <pc:docMk/>
            <pc:sldMk cId="488209597" sldId="350"/>
            <ac:picMk id="11" creationId="{316FD470-2B3C-2E6E-E3A0-CFA38BC37912}"/>
          </ac:picMkLst>
        </pc:picChg>
      </pc:sldChg>
      <pc:sldChg chg="addSp delSp modSp add mod">
        <pc:chgData name="최 석환" userId="cc968284d0fe224c" providerId="LiveId" clId="{576C845D-0225-40DD-B700-1DBA42D90324}" dt="2022-08-21T12:35:19.838" v="14311" actId="1076"/>
        <pc:sldMkLst>
          <pc:docMk/>
          <pc:sldMk cId="1655230110" sldId="351"/>
        </pc:sldMkLst>
        <pc:spChg chg="mod">
          <ac:chgData name="최 석환" userId="cc968284d0fe224c" providerId="LiveId" clId="{576C845D-0225-40DD-B700-1DBA42D90324}" dt="2022-08-21T12:35:09.189" v="14281" actId="20577"/>
          <ac:spMkLst>
            <pc:docMk/>
            <pc:sldMk cId="1655230110" sldId="351"/>
            <ac:spMk id="4" creationId="{28760845-05D6-44D7-BC8D-207A414239F0}"/>
          </ac:spMkLst>
        </pc:spChg>
        <pc:spChg chg="mod">
          <ac:chgData name="최 석환" userId="cc968284d0fe224c" providerId="LiveId" clId="{576C845D-0225-40DD-B700-1DBA42D90324}" dt="2022-08-21T12:33:29.661" v="14080" actId="20577"/>
          <ac:spMkLst>
            <pc:docMk/>
            <pc:sldMk cId="1655230110" sldId="351"/>
            <ac:spMk id="6" creationId="{EB22678A-4FE0-3ACF-8AA7-A87AE3ED1D12}"/>
          </ac:spMkLst>
        </pc:spChg>
        <pc:spChg chg="del">
          <ac:chgData name="최 석환" userId="cc968284d0fe224c" providerId="LiveId" clId="{576C845D-0225-40DD-B700-1DBA42D90324}" dt="2022-08-21T12:34:42.469" v="14277" actId="478"/>
          <ac:spMkLst>
            <pc:docMk/>
            <pc:sldMk cId="1655230110" sldId="351"/>
            <ac:spMk id="7" creationId="{5E0B814E-785E-3F3A-1D47-624FD700EA4D}"/>
          </ac:spMkLst>
        </pc:spChg>
        <pc:spChg chg="mod">
          <ac:chgData name="최 석환" userId="cc968284d0fe224c" providerId="LiveId" clId="{576C845D-0225-40DD-B700-1DBA42D90324}" dt="2022-08-21T12:35:12.596" v="14308" actId="1035"/>
          <ac:spMkLst>
            <pc:docMk/>
            <pc:sldMk cId="1655230110" sldId="351"/>
            <ac:spMk id="9" creationId="{92A6E62E-0641-BF62-B6FB-9660A61E9097}"/>
          </ac:spMkLst>
        </pc:spChg>
        <pc:picChg chg="del">
          <ac:chgData name="최 석환" userId="cc968284d0fe224c" providerId="LiveId" clId="{576C845D-0225-40DD-B700-1DBA42D90324}" dt="2022-08-21T12:34:33.441" v="14273" actId="478"/>
          <ac:picMkLst>
            <pc:docMk/>
            <pc:sldMk cId="1655230110" sldId="351"/>
            <ac:picMk id="5" creationId="{40E46A05-CA73-B8EB-EC47-DC4A8BE2EF6A}"/>
          </ac:picMkLst>
        </pc:picChg>
        <pc:picChg chg="del">
          <ac:chgData name="최 석환" userId="cc968284d0fe224c" providerId="LiveId" clId="{576C845D-0225-40DD-B700-1DBA42D90324}" dt="2022-08-21T12:34:58.625" v="14278" actId="478"/>
          <ac:picMkLst>
            <pc:docMk/>
            <pc:sldMk cId="1655230110" sldId="351"/>
            <ac:picMk id="8" creationId="{094D1563-C871-B689-93C2-DDC142EA176F}"/>
          </ac:picMkLst>
        </pc:picChg>
        <pc:picChg chg="add mod">
          <ac:chgData name="최 석환" userId="cc968284d0fe224c" providerId="LiveId" clId="{576C845D-0225-40DD-B700-1DBA42D90324}" dt="2022-08-21T12:35:19.838" v="14311" actId="1076"/>
          <ac:picMkLst>
            <pc:docMk/>
            <pc:sldMk cId="1655230110" sldId="351"/>
            <ac:picMk id="10" creationId="{B43AC1CF-FD63-2520-A6E9-12609A16BE83}"/>
          </ac:picMkLst>
        </pc:picChg>
        <pc:picChg chg="add mod">
          <ac:chgData name="최 석환" userId="cc968284d0fe224c" providerId="LiveId" clId="{576C845D-0225-40DD-B700-1DBA42D90324}" dt="2022-08-21T12:35:12.596" v="14308" actId="1035"/>
          <ac:picMkLst>
            <pc:docMk/>
            <pc:sldMk cId="1655230110" sldId="351"/>
            <ac:picMk id="11" creationId="{E4EED1B2-FBCB-221B-0E6A-63FA7C17E503}"/>
          </ac:picMkLst>
        </pc:picChg>
      </pc:sldChg>
      <pc:sldChg chg="addSp delSp modSp add mod">
        <pc:chgData name="최 석환" userId="cc968284d0fe224c" providerId="LiveId" clId="{576C845D-0225-40DD-B700-1DBA42D90324}" dt="2022-08-21T12:37:52.500" v="14921" actId="478"/>
        <pc:sldMkLst>
          <pc:docMk/>
          <pc:sldMk cId="3543601662" sldId="352"/>
        </pc:sldMkLst>
        <pc:spChg chg="mod">
          <ac:chgData name="최 석환" userId="cc968284d0fe224c" providerId="LiveId" clId="{576C845D-0225-40DD-B700-1DBA42D90324}" dt="2022-08-21T12:37:14.104" v="14805" actId="20577"/>
          <ac:spMkLst>
            <pc:docMk/>
            <pc:sldMk cId="3543601662" sldId="352"/>
            <ac:spMk id="4" creationId="{28760845-05D6-44D7-BC8D-207A414239F0}"/>
          </ac:spMkLst>
        </pc:spChg>
        <pc:spChg chg="add mod">
          <ac:chgData name="최 석환" userId="cc968284d0fe224c" providerId="LiveId" clId="{576C845D-0225-40DD-B700-1DBA42D90324}" dt="2022-08-21T12:37:04.875" v="14779"/>
          <ac:spMkLst>
            <pc:docMk/>
            <pc:sldMk cId="3543601662" sldId="352"/>
            <ac:spMk id="5" creationId="{72468B79-EDCF-C1C4-E11F-6A80F4EBDE30}"/>
          </ac:spMkLst>
        </pc:spChg>
        <pc:spChg chg="mod">
          <ac:chgData name="최 석환" userId="cc968284d0fe224c" providerId="LiveId" clId="{576C845D-0225-40DD-B700-1DBA42D90324}" dt="2022-08-21T12:36:11.989" v="14568" actId="6549"/>
          <ac:spMkLst>
            <pc:docMk/>
            <pc:sldMk cId="3543601662" sldId="352"/>
            <ac:spMk id="6" creationId="{EB22678A-4FE0-3ACF-8AA7-A87AE3ED1D12}"/>
          </ac:spMkLst>
        </pc:spChg>
        <pc:spChg chg="add mod">
          <ac:chgData name="최 석환" userId="cc968284d0fe224c" providerId="LiveId" clId="{576C845D-0225-40DD-B700-1DBA42D90324}" dt="2022-08-21T12:37:39.397" v="14918" actId="6549"/>
          <ac:spMkLst>
            <pc:docMk/>
            <pc:sldMk cId="3543601662" sldId="352"/>
            <ac:spMk id="7" creationId="{408D63BD-7CAD-A61D-E2E2-71B4BC7332D4}"/>
          </ac:spMkLst>
        </pc:spChg>
        <pc:spChg chg="del mod">
          <ac:chgData name="최 석환" userId="cc968284d0fe224c" providerId="LiveId" clId="{576C845D-0225-40DD-B700-1DBA42D90324}" dt="2022-08-21T12:37:06.650" v="14781" actId="478"/>
          <ac:spMkLst>
            <pc:docMk/>
            <pc:sldMk cId="3543601662" sldId="352"/>
            <ac:spMk id="9" creationId="{92A6E62E-0641-BF62-B6FB-9660A61E9097}"/>
          </ac:spMkLst>
        </pc:spChg>
        <pc:picChg chg="add del mod">
          <ac:chgData name="최 석환" userId="cc968284d0fe224c" providerId="LiveId" clId="{576C845D-0225-40DD-B700-1DBA42D90324}" dt="2022-08-21T12:37:52.500" v="14921" actId="478"/>
          <ac:picMkLst>
            <pc:docMk/>
            <pc:sldMk cId="3543601662" sldId="352"/>
            <ac:picMk id="8" creationId="{70EEDB23-5EFE-9B0A-17D1-F9C19221AB21}"/>
          </ac:picMkLst>
        </pc:picChg>
        <pc:picChg chg="del">
          <ac:chgData name="최 석환" userId="cc968284d0fe224c" providerId="LiveId" clId="{576C845D-0225-40DD-B700-1DBA42D90324}" dt="2022-08-21T12:35:38.444" v="14362" actId="478"/>
          <ac:picMkLst>
            <pc:docMk/>
            <pc:sldMk cId="3543601662" sldId="352"/>
            <ac:picMk id="10" creationId="{B43AC1CF-FD63-2520-A6E9-12609A16BE83}"/>
          </ac:picMkLst>
        </pc:picChg>
        <pc:picChg chg="del">
          <ac:chgData name="최 석환" userId="cc968284d0fe224c" providerId="LiveId" clId="{576C845D-0225-40DD-B700-1DBA42D90324}" dt="2022-08-21T12:35:41.087" v="14363" actId="478"/>
          <ac:picMkLst>
            <pc:docMk/>
            <pc:sldMk cId="3543601662" sldId="352"/>
            <ac:picMk id="11" creationId="{E4EED1B2-FBCB-221B-0E6A-63FA7C17E503}"/>
          </ac:picMkLst>
        </pc:picChg>
      </pc:sldChg>
      <pc:sldChg chg="addSp delSp modSp add mod">
        <pc:chgData name="최 석환" userId="cc968284d0fe224c" providerId="LiveId" clId="{576C845D-0225-40DD-B700-1DBA42D90324}" dt="2022-08-21T12:38:14.799" v="14933" actId="1076"/>
        <pc:sldMkLst>
          <pc:docMk/>
          <pc:sldMk cId="3894507051" sldId="353"/>
        </pc:sldMkLst>
        <pc:spChg chg="mod">
          <ac:chgData name="최 석환" userId="cc968284d0fe224c" providerId="LiveId" clId="{576C845D-0225-40DD-B700-1DBA42D90324}" dt="2022-08-21T12:37:55.900" v="14923" actId="6549"/>
          <ac:spMkLst>
            <pc:docMk/>
            <pc:sldMk cId="3894507051" sldId="353"/>
            <ac:spMk id="4" creationId="{28760845-05D6-44D7-BC8D-207A414239F0}"/>
          </ac:spMkLst>
        </pc:spChg>
        <pc:spChg chg="del">
          <ac:chgData name="최 석환" userId="cc968284d0fe224c" providerId="LiveId" clId="{576C845D-0225-40DD-B700-1DBA42D90324}" dt="2022-08-21T12:38:00.370" v="14926" actId="478"/>
          <ac:spMkLst>
            <pc:docMk/>
            <pc:sldMk cId="3894507051" sldId="353"/>
            <ac:spMk id="5" creationId="{72468B79-EDCF-C1C4-E11F-6A80F4EBDE30}"/>
          </ac:spMkLst>
        </pc:spChg>
        <pc:spChg chg="del mod">
          <ac:chgData name="최 석환" userId="cc968284d0fe224c" providerId="LiveId" clId="{576C845D-0225-40DD-B700-1DBA42D90324}" dt="2022-08-21T12:37:59.578" v="14925" actId="478"/>
          <ac:spMkLst>
            <pc:docMk/>
            <pc:sldMk cId="3894507051" sldId="353"/>
            <ac:spMk id="6" creationId="{EB22678A-4FE0-3ACF-8AA7-A87AE3ED1D12}"/>
          </ac:spMkLst>
        </pc:spChg>
        <pc:spChg chg="del">
          <ac:chgData name="최 석환" userId="cc968284d0fe224c" providerId="LiveId" clId="{576C845D-0225-40DD-B700-1DBA42D90324}" dt="2022-08-21T12:38:01.670" v="14927" actId="478"/>
          <ac:spMkLst>
            <pc:docMk/>
            <pc:sldMk cId="3894507051" sldId="353"/>
            <ac:spMk id="7" creationId="{408D63BD-7CAD-A61D-E2E2-71B4BC7332D4}"/>
          </ac:spMkLst>
        </pc:spChg>
        <pc:picChg chg="add mod">
          <ac:chgData name="최 석환" userId="cc968284d0fe224c" providerId="LiveId" clId="{576C845D-0225-40DD-B700-1DBA42D90324}" dt="2022-08-21T12:38:14.799" v="14933" actId="1076"/>
          <ac:picMkLst>
            <pc:docMk/>
            <pc:sldMk cId="3894507051" sldId="353"/>
            <ac:picMk id="8" creationId="{659D11C3-EA16-54D0-318A-1445F7F29307}"/>
          </ac:picMkLst>
        </pc:picChg>
      </pc:sldChg>
      <pc:sldChg chg="addSp delSp modSp add mod">
        <pc:chgData name="최 석환" userId="cc968284d0fe224c" providerId="LiveId" clId="{576C845D-0225-40DD-B700-1DBA42D90324}" dt="2022-08-21T12:41:48.560" v="15520" actId="1076"/>
        <pc:sldMkLst>
          <pc:docMk/>
          <pc:sldMk cId="798489131" sldId="354"/>
        </pc:sldMkLst>
        <pc:spChg chg="mod">
          <ac:chgData name="최 석환" userId="cc968284d0fe224c" providerId="LiveId" clId="{576C845D-0225-40DD-B700-1DBA42D90324}" dt="2022-08-21T12:38:30.844" v="14949" actId="6549"/>
          <ac:spMkLst>
            <pc:docMk/>
            <pc:sldMk cId="798489131" sldId="354"/>
            <ac:spMk id="3" creationId="{AA1ACCFC-D4F8-42DE-9561-1706F6106857}"/>
          </ac:spMkLst>
        </pc:spChg>
        <pc:spChg chg="mod">
          <ac:chgData name="최 석환" userId="cc968284d0fe224c" providerId="LiveId" clId="{576C845D-0225-40DD-B700-1DBA42D90324}" dt="2022-08-21T12:41:16.621" v="15508" actId="6549"/>
          <ac:spMkLst>
            <pc:docMk/>
            <pc:sldMk cId="798489131" sldId="354"/>
            <ac:spMk id="4" creationId="{28760845-05D6-44D7-BC8D-207A414239F0}"/>
          </ac:spMkLst>
        </pc:spChg>
        <pc:spChg chg="del">
          <ac:chgData name="최 석환" userId="cc968284d0fe224c" providerId="LiveId" clId="{576C845D-0225-40DD-B700-1DBA42D90324}" dt="2022-08-21T12:40:33.972" v="15394" actId="478"/>
          <ac:spMkLst>
            <pc:docMk/>
            <pc:sldMk cId="798489131" sldId="354"/>
            <ac:spMk id="6" creationId="{EB22678A-4FE0-3ACF-8AA7-A87AE3ED1D12}"/>
          </ac:spMkLst>
        </pc:spChg>
        <pc:spChg chg="del mod">
          <ac:chgData name="최 석환" userId="cc968284d0fe224c" providerId="LiveId" clId="{576C845D-0225-40DD-B700-1DBA42D90324}" dt="2022-08-21T12:40:32.339" v="15393" actId="478"/>
          <ac:spMkLst>
            <pc:docMk/>
            <pc:sldMk cId="798489131" sldId="354"/>
            <ac:spMk id="9" creationId="{92A6E62E-0641-BF62-B6FB-9660A61E9097}"/>
          </ac:spMkLst>
        </pc:spChg>
        <pc:picChg chg="add mod">
          <ac:chgData name="최 석환" userId="cc968284d0fe224c" providerId="LiveId" clId="{576C845D-0225-40DD-B700-1DBA42D90324}" dt="2022-08-21T12:41:48.560" v="15520" actId="1076"/>
          <ac:picMkLst>
            <pc:docMk/>
            <pc:sldMk cId="798489131" sldId="354"/>
            <ac:picMk id="5" creationId="{D631AAF2-8A5F-D798-5C02-F93C15D17E57}"/>
          </ac:picMkLst>
        </pc:picChg>
        <pc:picChg chg="add mod">
          <ac:chgData name="최 석환" userId="cc968284d0fe224c" providerId="LiveId" clId="{576C845D-0225-40DD-B700-1DBA42D90324}" dt="2022-08-21T12:41:42.073" v="15519" actId="1076"/>
          <ac:picMkLst>
            <pc:docMk/>
            <pc:sldMk cId="798489131" sldId="354"/>
            <ac:picMk id="7" creationId="{296DC717-A773-916C-D1DB-157AD849A77C}"/>
          </ac:picMkLst>
        </pc:picChg>
        <pc:picChg chg="del">
          <ac:chgData name="최 석환" userId="cc968284d0fe224c" providerId="LiveId" clId="{576C845D-0225-40DD-B700-1DBA42D90324}" dt="2022-08-21T12:40:54.855" v="15499" actId="478"/>
          <ac:picMkLst>
            <pc:docMk/>
            <pc:sldMk cId="798489131" sldId="354"/>
            <ac:picMk id="10" creationId="{A74FD5EF-3EE0-1CE8-B04C-583A05CE4547}"/>
          </ac:picMkLst>
        </pc:picChg>
        <pc:picChg chg="del">
          <ac:chgData name="최 석환" userId="cc968284d0fe224c" providerId="LiveId" clId="{576C845D-0225-40DD-B700-1DBA42D90324}" dt="2022-08-21T12:40:55.331" v="15500" actId="478"/>
          <ac:picMkLst>
            <pc:docMk/>
            <pc:sldMk cId="798489131" sldId="354"/>
            <ac:picMk id="11" creationId="{316FD470-2B3C-2E6E-E3A0-CFA38BC37912}"/>
          </ac:picMkLst>
        </pc:picChg>
      </pc:sldChg>
      <pc:sldChg chg="addSp delSp modSp add mod">
        <pc:chgData name="최 석환" userId="cc968284d0fe224c" providerId="LiveId" clId="{576C845D-0225-40DD-B700-1DBA42D90324}" dt="2022-08-21T12:45:57.730" v="16460" actId="1076"/>
        <pc:sldMkLst>
          <pc:docMk/>
          <pc:sldMk cId="3785718190" sldId="355"/>
        </pc:sldMkLst>
        <pc:spChg chg="mod">
          <ac:chgData name="최 석환" userId="cc968284d0fe224c" providerId="LiveId" clId="{576C845D-0225-40DD-B700-1DBA42D90324}" dt="2022-08-21T12:41:57.033" v="15529"/>
          <ac:spMkLst>
            <pc:docMk/>
            <pc:sldMk cId="3785718190" sldId="355"/>
            <ac:spMk id="3" creationId="{AA1ACCFC-D4F8-42DE-9561-1706F6106857}"/>
          </ac:spMkLst>
        </pc:spChg>
        <pc:spChg chg="mod">
          <ac:chgData name="최 석환" userId="cc968284d0fe224c" providerId="LiveId" clId="{576C845D-0225-40DD-B700-1DBA42D90324}" dt="2022-08-21T12:44:46.176" v="16073" actId="6549"/>
          <ac:spMkLst>
            <pc:docMk/>
            <pc:sldMk cId="3785718190" sldId="355"/>
            <ac:spMk id="4" creationId="{28760845-05D6-44D7-BC8D-207A414239F0}"/>
          </ac:spMkLst>
        </pc:spChg>
        <pc:spChg chg="add mod">
          <ac:chgData name="최 석환" userId="cc968284d0fe224c" providerId="LiveId" clId="{576C845D-0225-40DD-B700-1DBA42D90324}" dt="2022-08-21T12:45:47.205" v="16454" actId="20577"/>
          <ac:spMkLst>
            <pc:docMk/>
            <pc:sldMk cId="3785718190" sldId="355"/>
            <ac:spMk id="6" creationId="{2FDFC339-5B6D-1DD5-0AAD-0A0CD82E892A}"/>
          </ac:spMkLst>
        </pc:spChg>
        <pc:picChg chg="del">
          <ac:chgData name="최 석환" userId="cc968284d0fe224c" providerId="LiveId" clId="{576C845D-0225-40DD-B700-1DBA42D90324}" dt="2022-08-21T12:44:28.339" v="16002" actId="478"/>
          <ac:picMkLst>
            <pc:docMk/>
            <pc:sldMk cId="3785718190" sldId="355"/>
            <ac:picMk id="5" creationId="{D631AAF2-8A5F-D798-5C02-F93C15D17E57}"/>
          </ac:picMkLst>
        </pc:picChg>
        <pc:picChg chg="del">
          <ac:chgData name="최 석환" userId="cc968284d0fe224c" providerId="LiveId" clId="{576C845D-0225-40DD-B700-1DBA42D90324}" dt="2022-08-21T12:44:26.152" v="16001" actId="478"/>
          <ac:picMkLst>
            <pc:docMk/>
            <pc:sldMk cId="3785718190" sldId="355"/>
            <ac:picMk id="7" creationId="{296DC717-A773-916C-D1DB-157AD849A77C}"/>
          </ac:picMkLst>
        </pc:picChg>
        <pc:picChg chg="add mod">
          <ac:chgData name="최 석환" userId="cc968284d0fe224c" providerId="LiveId" clId="{576C845D-0225-40DD-B700-1DBA42D90324}" dt="2022-08-21T12:45:57.730" v="16460" actId="1076"/>
          <ac:picMkLst>
            <pc:docMk/>
            <pc:sldMk cId="3785718190" sldId="355"/>
            <ac:picMk id="8" creationId="{2ABB896B-FDFF-1758-4317-7E07754DBCDB}"/>
          </ac:picMkLst>
        </pc:picChg>
      </pc:sldChg>
      <pc:sldChg chg="addSp delSp modSp add mod">
        <pc:chgData name="최 석환" userId="cc968284d0fe224c" providerId="LiveId" clId="{576C845D-0225-40DD-B700-1DBA42D90324}" dt="2022-08-21T12:52:19.121" v="17149" actId="1076"/>
        <pc:sldMkLst>
          <pc:docMk/>
          <pc:sldMk cId="2868745440" sldId="356"/>
        </pc:sldMkLst>
        <pc:spChg chg="mod">
          <ac:chgData name="최 석환" userId="cc968284d0fe224c" providerId="LiveId" clId="{576C845D-0225-40DD-B700-1DBA42D90324}" dt="2022-08-21T12:49:56.313" v="16942"/>
          <ac:spMkLst>
            <pc:docMk/>
            <pc:sldMk cId="2868745440" sldId="356"/>
            <ac:spMk id="4" creationId="{28760845-05D6-44D7-BC8D-207A414239F0}"/>
          </ac:spMkLst>
        </pc:spChg>
        <pc:spChg chg="mod">
          <ac:chgData name="최 석환" userId="cc968284d0fe224c" providerId="LiveId" clId="{576C845D-0225-40DD-B700-1DBA42D90324}" dt="2022-08-21T12:47:44.982" v="16897" actId="6549"/>
          <ac:spMkLst>
            <pc:docMk/>
            <pc:sldMk cId="2868745440" sldId="356"/>
            <ac:spMk id="6" creationId="{2FDFC339-5B6D-1DD5-0AAD-0A0CD82E892A}"/>
          </ac:spMkLst>
        </pc:spChg>
        <pc:spChg chg="add mod">
          <ac:chgData name="최 석환" userId="cc968284d0fe224c" providerId="LiveId" clId="{576C845D-0225-40DD-B700-1DBA42D90324}" dt="2022-08-21T12:52:12.352" v="17146" actId="6549"/>
          <ac:spMkLst>
            <pc:docMk/>
            <pc:sldMk cId="2868745440" sldId="356"/>
            <ac:spMk id="7" creationId="{09AF9F0D-AE15-FED9-78EE-DB71280F76FB}"/>
          </ac:spMkLst>
        </pc:spChg>
        <pc:picChg chg="add mod">
          <ac:chgData name="최 석환" userId="cc968284d0fe224c" providerId="LiveId" clId="{576C845D-0225-40DD-B700-1DBA42D90324}" dt="2022-08-21T12:48:06.643" v="16906" actId="1076"/>
          <ac:picMkLst>
            <pc:docMk/>
            <pc:sldMk cId="2868745440" sldId="356"/>
            <ac:picMk id="5" creationId="{59875CED-FD78-D172-07BF-0EE4EC4F01EB}"/>
          </ac:picMkLst>
        </pc:picChg>
        <pc:picChg chg="del">
          <ac:chgData name="최 석환" userId="cc968284d0fe224c" providerId="LiveId" clId="{576C845D-0225-40DD-B700-1DBA42D90324}" dt="2022-08-21T12:47:46.859" v="16898" actId="478"/>
          <ac:picMkLst>
            <pc:docMk/>
            <pc:sldMk cId="2868745440" sldId="356"/>
            <ac:picMk id="8" creationId="{2ABB896B-FDFF-1758-4317-7E07754DBCDB}"/>
          </ac:picMkLst>
        </pc:picChg>
        <pc:picChg chg="add mod">
          <ac:chgData name="최 석환" userId="cc968284d0fe224c" providerId="LiveId" clId="{576C845D-0225-40DD-B700-1DBA42D90324}" dt="2022-08-21T12:52:19.121" v="17149" actId="1076"/>
          <ac:picMkLst>
            <pc:docMk/>
            <pc:sldMk cId="2868745440" sldId="356"/>
            <ac:picMk id="9" creationId="{56E28309-8B16-A59E-DE74-9BBBCBA83B55}"/>
          </ac:picMkLst>
        </pc:picChg>
      </pc:sldChg>
      <pc:sldChg chg="add del">
        <pc:chgData name="최 석환" userId="cc968284d0fe224c" providerId="LiveId" clId="{576C845D-0225-40DD-B700-1DBA42D90324}" dt="2022-08-21T13:23:39.422" v="21229" actId="47"/>
        <pc:sldMkLst>
          <pc:docMk/>
          <pc:sldMk cId="3078767703" sldId="357"/>
        </pc:sldMkLst>
      </pc:sldChg>
      <pc:sldChg chg="addSp delSp modSp add mod">
        <pc:chgData name="최 석환" userId="cc968284d0fe224c" providerId="LiveId" clId="{576C845D-0225-40DD-B700-1DBA42D90324}" dt="2022-08-21T12:55:30.701" v="17524" actId="1076"/>
        <pc:sldMkLst>
          <pc:docMk/>
          <pc:sldMk cId="2371132341" sldId="358"/>
        </pc:sldMkLst>
        <pc:spChg chg="mod">
          <ac:chgData name="최 석환" userId="cc968284d0fe224c" providerId="LiveId" clId="{576C845D-0225-40DD-B700-1DBA42D90324}" dt="2022-08-21T12:55:14.673" v="17518" actId="6549"/>
          <ac:spMkLst>
            <pc:docMk/>
            <pc:sldMk cId="2371132341" sldId="358"/>
            <ac:spMk id="4" creationId="{28760845-05D6-44D7-BC8D-207A414239F0}"/>
          </ac:spMkLst>
        </pc:spChg>
        <pc:spChg chg="del">
          <ac:chgData name="최 석환" userId="cc968284d0fe224c" providerId="LiveId" clId="{576C845D-0225-40DD-B700-1DBA42D90324}" dt="2022-08-21T12:51:53.346" v="17141" actId="478"/>
          <ac:spMkLst>
            <pc:docMk/>
            <pc:sldMk cId="2371132341" sldId="358"/>
            <ac:spMk id="6" creationId="{2FDFC339-5B6D-1DD5-0AAD-0A0CD82E892A}"/>
          </ac:spMkLst>
        </pc:spChg>
        <pc:spChg chg="mod">
          <ac:chgData name="최 석환" userId="cc968284d0fe224c" providerId="LiveId" clId="{576C845D-0225-40DD-B700-1DBA42D90324}" dt="2022-08-21T12:52:49.466" v="17281"/>
          <ac:spMkLst>
            <pc:docMk/>
            <pc:sldMk cId="2371132341" sldId="358"/>
            <ac:spMk id="7" creationId="{09AF9F0D-AE15-FED9-78EE-DB71280F76FB}"/>
          </ac:spMkLst>
        </pc:spChg>
        <pc:spChg chg="add mod">
          <ac:chgData name="최 석환" userId="cc968284d0fe224c" providerId="LiveId" clId="{576C845D-0225-40DD-B700-1DBA42D90324}" dt="2022-08-21T12:55:21.756" v="17519" actId="1076"/>
          <ac:spMkLst>
            <pc:docMk/>
            <pc:sldMk cId="2371132341" sldId="358"/>
            <ac:spMk id="10" creationId="{E5F59EC0-8C63-5575-1540-5D67DF32A2D9}"/>
          </ac:spMkLst>
        </pc:spChg>
        <pc:picChg chg="del">
          <ac:chgData name="최 석환" userId="cc968284d0fe224c" providerId="LiveId" clId="{576C845D-0225-40DD-B700-1DBA42D90324}" dt="2022-08-21T12:51:56.204" v="17143" actId="478"/>
          <ac:picMkLst>
            <pc:docMk/>
            <pc:sldMk cId="2371132341" sldId="358"/>
            <ac:picMk id="5" creationId="{59875CED-FD78-D172-07BF-0EE4EC4F01EB}"/>
          </ac:picMkLst>
        </pc:picChg>
        <pc:picChg chg="add mod">
          <ac:chgData name="최 석환" userId="cc968284d0fe224c" providerId="LiveId" clId="{576C845D-0225-40DD-B700-1DBA42D90324}" dt="2022-08-21T12:55:13.100" v="17515" actId="1076"/>
          <ac:picMkLst>
            <pc:docMk/>
            <pc:sldMk cId="2371132341" sldId="358"/>
            <ac:picMk id="8" creationId="{EA21F33E-381D-DCAA-44A8-F48FBB106906}"/>
          </ac:picMkLst>
        </pc:picChg>
        <pc:picChg chg="del mod">
          <ac:chgData name="최 석환" userId="cc968284d0fe224c" providerId="LiveId" clId="{576C845D-0225-40DD-B700-1DBA42D90324}" dt="2022-08-21T12:53:50.910" v="17282" actId="478"/>
          <ac:picMkLst>
            <pc:docMk/>
            <pc:sldMk cId="2371132341" sldId="358"/>
            <ac:picMk id="9" creationId="{56E28309-8B16-A59E-DE74-9BBBCBA83B55}"/>
          </ac:picMkLst>
        </pc:picChg>
        <pc:picChg chg="add mod">
          <ac:chgData name="최 석환" userId="cc968284d0fe224c" providerId="LiveId" clId="{576C845D-0225-40DD-B700-1DBA42D90324}" dt="2022-08-21T12:55:30.701" v="17524" actId="1076"/>
          <ac:picMkLst>
            <pc:docMk/>
            <pc:sldMk cId="2371132341" sldId="358"/>
            <ac:picMk id="11" creationId="{504964A9-2571-A8FF-D1FE-9654A31580BB}"/>
          </ac:picMkLst>
        </pc:picChg>
      </pc:sldChg>
      <pc:sldChg chg="addSp delSp modSp add mod">
        <pc:chgData name="최 석환" userId="cc968284d0fe224c" providerId="LiveId" clId="{576C845D-0225-40DD-B700-1DBA42D90324}" dt="2022-08-21T13:02:43.933" v="18469"/>
        <pc:sldMkLst>
          <pc:docMk/>
          <pc:sldMk cId="3292077707" sldId="359"/>
        </pc:sldMkLst>
        <pc:spChg chg="mod">
          <ac:chgData name="최 석환" userId="cc968284d0fe224c" providerId="LiveId" clId="{576C845D-0225-40DD-B700-1DBA42D90324}" dt="2022-08-21T12:57:14.183" v="17531"/>
          <ac:spMkLst>
            <pc:docMk/>
            <pc:sldMk cId="3292077707" sldId="359"/>
            <ac:spMk id="3" creationId="{AA1ACCFC-D4F8-42DE-9561-1706F6106857}"/>
          </ac:spMkLst>
        </pc:spChg>
        <pc:spChg chg="mod">
          <ac:chgData name="최 석환" userId="cc968284d0fe224c" providerId="LiveId" clId="{576C845D-0225-40DD-B700-1DBA42D90324}" dt="2022-08-21T13:02:14.296" v="18326"/>
          <ac:spMkLst>
            <pc:docMk/>
            <pc:sldMk cId="3292077707" sldId="359"/>
            <ac:spMk id="4" creationId="{28760845-05D6-44D7-BC8D-207A414239F0}"/>
          </ac:spMkLst>
        </pc:spChg>
        <pc:spChg chg="mod">
          <ac:chgData name="최 석환" userId="cc968284d0fe224c" providerId="LiveId" clId="{576C845D-0225-40DD-B700-1DBA42D90324}" dt="2022-08-21T13:01:56.997" v="18305" actId="1035"/>
          <ac:spMkLst>
            <pc:docMk/>
            <pc:sldMk cId="3292077707" sldId="359"/>
            <ac:spMk id="6" creationId="{2FDFC339-5B6D-1DD5-0AAD-0A0CD82E892A}"/>
          </ac:spMkLst>
        </pc:spChg>
        <pc:spChg chg="add mod">
          <ac:chgData name="최 석환" userId="cc968284d0fe224c" providerId="LiveId" clId="{576C845D-0225-40DD-B700-1DBA42D90324}" dt="2022-08-21T13:02:17.274" v="18328" actId="1035"/>
          <ac:spMkLst>
            <pc:docMk/>
            <pc:sldMk cId="3292077707" sldId="359"/>
            <ac:spMk id="7" creationId="{84FA7F9D-0331-FA7F-0E7D-ED1EFC491172}"/>
          </ac:spMkLst>
        </pc:spChg>
        <pc:spChg chg="add mod">
          <ac:chgData name="최 석환" userId="cc968284d0fe224c" providerId="LiveId" clId="{576C845D-0225-40DD-B700-1DBA42D90324}" dt="2022-08-21T13:02:43.933" v="18469"/>
          <ac:spMkLst>
            <pc:docMk/>
            <pc:sldMk cId="3292077707" sldId="359"/>
            <ac:spMk id="9" creationId="{CFA90148-B953-E1F3-B10B-8CB698F1FAEA}"/>
          </ac:spMkLst>
        </pc:spChg>
        <pc:picChg chg="add mod">
          <ac:chgData name="최 석환" userId="cc968284d0fe224c" providerId="LiveId" clId="{576C845D-0225-40DD-B700-1DBA42D90324}" dt="2022-08-21T13:00:32.643" v="18139" actId="1076"/>
          <ac:picMkLst>
            <pc:docMk/>
            <pc:sldMk cId="3292077707" sldId="359"/>
            <ac:picMk id="5" creationId="{C2A6D24C-1094-BDB9-9EF1-8C5547779D26}"/>
          </ac:picMkLst>
        </pc:picChg>
        <pc:picChg chg="del">
          <ac:chgData name="최 석환" userId="cc968284d0fe224c" providerId="LiveId" clId="{576C845D-0225-40DD-B700-1DBA42D90324}" dt="2022-08-21T13:00:20.572" v="18133" actId="478"/>
          <ac:picMkLst>
            <pc:docMk/>
            <pc:sldMk cId="3292077707" sldId="359"/>
            <ac:picMk id="8" creationId="{2ABB896B-FDFF-1758-4317-7E07754DBCDB}"/>
          </ac:picMkLst>
        </pc:picChg>
      </pc:sldChg>
      <pc:sldChg chg="addSp delSp modSp add mod">
        <pc:chgData name="최 석환" userId="cc968284d0fe224c" providerId="LiveId" clId="{576C845D-0225-40DD-B700-1DBA42D90324}" dt="2022-08-21T13:10:17.603" v="19381" actId="1076"/>
        <pc:sldMkLst>
          <pc:docMk/>
          <pc:sldMk cId="2854472687" sldId="360"/>
        </pc:sldMkLst>
        <pc:spChg chg="mod">
          <ac:chgData name="최 석환" userId="cc968284d0fe224c" providerId="LiveId" clId="{576C845D-0225-40DD-B700-1DBA42D90324}" dt="2022-08-21T13:03:05.022" v="18482"/>
          <ac:spMkLst>
            <pc:docMk/>
            <pc:sldMk cId="2854472687" sldId="360"/>
            <ac:spMk id="3" creationId="{AA1ACCFC-D4F8-42DE-9561-1706F6106857}"/>
          </ac:spMkLst>
        </pc:spChg>
        <pc:spChg chg="mod">
          <ac:chgData name="최 석환" userId="cc968284d0fe224c" providerId="LiveId" clId="{576C845D-0225-40DD-B700-1DBA42D90324}" dt="2022-08-21T13:10:04.505" v="19371" actId="5793"/>
          <ac:spMkLst>
            <pc:docMk/>
            <pc:sldMk cId="2854472687" sldId="360"/>
            <ac:spMk id="4" creationId="{28760845-05D6-44D7-BC8D-207A414239F0}"/>
          </ac:spMkLst>
        </pc:spChg>
        <pc:spChg chg="del">
          <ac:chgData name="최 석환" userId="cc968284d0fe224c" providerId="LiveId" clId="{576C845D-0225-40DD-B700-1DBA42D90324}" dt="2022-08-21T13:07:30.150" v="18883" actId="478"/>
          <ac:spMkLst>
            <pc:docMk/>
            <pc:sldMk cId="2854472687" sldId="360"/>
            <ac:spMk id="6" creationId="{2FDFC339-5B6D-1DD5-0AAD-0A0CD82E892A}"/>
          </ac:spMkLst>
        </pc:spChg>
        <pc:spChg chg="mod">
          <ac:chgData name="최 석환" userId="cc968284d0fe224c" providerId="LiveId" clId="{576C845D-0225-40DD-B700-1DBA42D90324}" dt="2022-08-21T13:10:07.466" v="19375" actId="1036"/>
          <ac:spMkLst>
            <pc:docMk/>
            <pc:sldMk cId="2854472687" sldId="360"/>
            <ac:spMk id="7" creationId="{84FA7F9D-0331-FA7F-0E7D-ED1EFC491172}"/>
          </ac:spMkLst>
        </pc:spChg>
        <pc:spChg chg="del">
          <ac:chgData name="최 석환" userId="cc968284d0fe224c" providerId="LiveId" clId="{576C845D-0225-40DD-B700-1DBA42D90324}" dt="2022-08-21T13:10:02.609" v="19367" actId="478"/>
          <ac:spMkLst>
            <pc:docMk/>
            <pc:sldMk cId="2854472687" sldId="360"/>
            <ac:spMk id="9" creationId="{CFA90148-B953-E1F3-B10B-8CB698F1FAEA}"/>
          </ac:spMkLst>
        </pc:spChg>
        <pc:picChg chg="del">
          <ac:chgData name="최 석환" userId="cc968284d0fe224c" providerId="LiveId" clId="{576C845D-0225-40DD-B700-1DBA42D90324}" dt="2022-08-21T13:04:21.191" v="18684" actId="478"/>
          <ac:picMkLst>
            <pc:docMk/>
            <pc:sldMk cId="2854472687" sldId="360"/>
            <ac:picMk id="5" creationId="{C2A6D24C-1094-BDB9-9EF1-8C5547779D26}"/>
          </ac:picMkLst>
        </pc:picChg>
        <pc:picChg chg="add mod">
          <ac:chgData name="최 석환" userId="cc968284d0fe224c" providerId="LiveId" clId="{576C845D-0225-40DD-B700-1DBA42D90324}" dt="2022-08-21T13:10:17.603" v="19381" actId="1076"/>
          <ac:picMkLst>
            <pc:docMk/>
            <pc:sldMk cId="2854472687" sldId="360"/>
            <ac:picMk id="8" creationId="{07D78CBE-4381-D75A-8467-DE61658BAD6D}"/>
          </ac:picMkLst>
        </pc:picChg>
      </pc:sldChg>
      <pc:sldChg chg="addSp delSp modSp add mod">
        <pc:chgData name="최 석환" userId="cc968284d0fe224c" providerId="LiveId" clId="{576C845D-0225-40DD-B700-1DBA42D90324}" dt="2022-08-21T13:15:26.449" v="19800" actId="1076"/>
        <pc:sldMkLst>
          <pc:docMk/>
          <pc:sldMk cId="3716550050" sldId="361"/>
        </pc:sldMkLst>
        <pc:spChg chg="mod">
          <ac:chgData name="최 석환" userId="cc968284d0fe224c" providerId="LiveId" clId="{576C845D-0225-40DD-B700-1DBA42D90324}" dt="2022-08-21T13:15:18.478" v="19773" actId="20577"/>
          <ac:spMkLst>
            <pc:docMk/>
            <pc:sldMk cId="3716550050" sldId="361"/>
            <ac:spMk id="4" creationId="{28760845-05D6-44D7-BC8D-207A414239F0}"/>
          </ac:spMkLst>
        </pc:spChg>
        <pc:spChg chg="add mod">
          <ac:chgData name="최 석환" userId="cc968284d0fe224c" providerId="LiveId" clId="{576C845D-0225-40DD-B700-1DBA42D90324}" dt="2022-08-21T13:15:24.572" v="19799" actId="1036"/>
          <ac:spMkLst>
            <pc:docMk/>
            <pc:sldMk cId="3716550050" sldId="361"/>
            <ac:spMk id="6" creationId="{FB7CF1E9-8780-0F15-6257-A59051E3D784}"/>
          </ac:spMkLst>
        </pc:spChg>
        <pc:spChg chg="mod">
          <ac:chgData name="최 석환" userId="cc968284d0fe224c" providerId="LiveId" clId="{576C845D-0225-40DD-B700-1DBA42D90324}" dt="2022-08-21T13:13:49.614" v="19543" actId="6549"/>
          <ac:spMkLst>
            <pc:docMk/>
            <pc:sldMk cId="3716550050" sldId="361"/>
            <ac:spMk id="7" creationId="{84FA7F9D-0331-FA7F-0E7D-ED1EFC491172}"/>
          </ac:spMkLst>
        </pc:spChg>
        <pc:picChg chg="add mod">
          <ac:chgData name="최 석환" userId="cc968284d0fe224c" providerId="LiveId" clId="{576C845D-0225-40DD-B700-1DBA42D90324}" dt="2022-08-21T13:14:02.386" v="19550" actId="1076"/>
          <ac:picMkLst>
            <pc:docMk/>
            <pc:sldMk cId="3716550050" sldId="361"/>
            <ac:picMk id="5" creationId="{B95CBD83-BA9F-B578-65F5-30240955038F}"/>
          </ac:picMkLst>
        </pc:picChg>
        <pc:picChg chg="del mod">
          <ac:chgData name="최 석환" userId="cc968284d0fe224c" providerId="LiveId" clId="{576C845D-0225-40DD-B700-1DBA42D90324}" dt="2022-08-21T13:13:52.114" v="19547" actId="478"/>
          <ac:picMkLst>
            <pc:docMk/>
            <pc:sldMk cId="3716550050" sldId="361"/>
            <ac:picMk id="8" creationId="{07D78CBE-4381-D75A-8467-DE61658BAD6D}"/>
          </ac:picMkLst>
        </pc:picChg>
        <pc:picChg chg="add mod">
          <ac:chgData name="최 석환" userId="cc968284d0fe224c" providerId="LiveId" clId="{576C845D-0225-40DD-B700-1DBA42D90324}" dt="2022-08-21T13:15:26.449" v="19800" actId="1076"/>
          <ac:picMkLst>
            <pc:docMk/>
            <pc:sldMk cId="3716550050" sldId="361"/>
            <ac:picMk id="9" creationId="{6EEA3578-835F-C2F4-9E2D-A43F44879C5A}"/>
          </ac:picMkLst>
        </pc:picChg>
      </pc:sldChg>
      <pc:sldChg chg="addSp delSp modSp add mod">
        <pc:chgData name="최 석환" userId="cc968284d0fe224c" providerId="LiveId" clId="{576C845D-0225-40DD-B700-1DBA42D90324}" dt="2022-08-21T13:17:55.889" v="20314" actId="1076"/>
        <pc:sldMkLst>
          <pc:docMk/>
          <pc:sldMk cId="1397776400" sldId="362"/>
        </pc:sldMkLst>
        <pc:spChg chg="mod">
          <ac:chgData name="최 석환" userId="cc968284d0fe224c" providerId="LiveId" clId="{576C845D-0225-40DD-B700-1DBA42D90324}" dt="2022-08-21T13:17:16.859" v="20256"/>
          <ac:spMkLst>
            <pc:docMk/>
            <pc:sldMk cId="1397776400" sldId="362"/>
            <ac:spMk id="4" creationId="{28760845-05D6-44D7-BC8D-207A414239F0}"/>
          </ac:spMkLst>
        </pc:spChg>
        <pc:spChg chg="mod">
          <ac:chgData name="최 석환" userId="cc968284d0fe224c" providerId="LiveId" clId="{576C845D-0225-40DD-B700-1DBA42D90324}" dt="2022-08-21T13:16:18.328" v="20009" actId="6549"/>
          <ac:spMkLst>
            <pc:docMk/>
            <pc:sldMk cId="1397776400" sldId="362"/>
            <ac:spMk id="6" creationId="{FB7CF1E9-8780-0F15-6257-A59051E3D784}"/>
          </ac:spMkLst>
        </pc:spChg>
        <pc:spChg chg="mod">
          <ac:chgData name="최 석환" userId="cc968284d0fe224c" providerId="LiveId" clId="{576C845D-0225-40DD-B700-1DBA42D90324}" dt="2022-08-21T13:15:52.001" v="19891"/>
          <ac:spMkLst>
            <pc:docMk/>
            <pc:sldMk cId="1397776400" sldId="362"/>
            <ac:spMk id="7" creationId="{84FA7F9D-0331-FA7F-0E7D-ED1EFC491172}"/>
          </ac:spMkLst>
        </pc:spChg>
        <pc:spChg chg="add mod">
          <ac:chgData name="최 석환" userId="cc968284d0fe224c" providerId="LiveId" clId="{576C845D-0225-40DD-B700-1DBA42D90324}" dt="2022-08-21T13:17:05.500" v="20227"/>
          <ac:spMkLst>
            <pc:docMk/>
            <pc:sldMk cId="1397776400" sldId="362"/>
            <ac:spMk id="8" creationId="{471EBAB5-CC53-5771-9629-30C312895F0A}"/>
          </ac:spMkLst>
        </pc:spChg>
        <pc:spChg chg="add mod">
          <ac:chgData name="최 석환" userId="cc968284d0fe224c" providerId="LiveId" clId="{576C845D-0225-40DD-B700-1DBA42D90324}" dt="2022-08-21T13:17:32.183" v="20306"/>
          <ac:spMkLst>
            <pc:docMk/>
            <pc:sldMk cId="1397776400" sldId="362"/>
            <ac:spMk id="10" creationId="{4C3ADE4A-052A-43AA-FA69-2B7A20A92943}"/>
          </ac:spMkLst>
        </pc:spChg>
        <pc:picChg chg="del">
          <ac:chgData name="최 석환" userId="cc968284d0fe224c" providerId="LiveId" clId="{576C845D-0225-40DD-B700-1DBA42D90324}" dt="2022-08-21T13:17:07.054" v="20229" actId="478"/>
          <ac:picMkLst>
            <pc:docMk/>
            <pc:sldMk cId="1397776400" sldId="362"/>
            <ac:picMk id="5" creationId="{B95CBD83-BA9F-B578-65F5-30240955038F}"/>
          </ac:picMkLst>
        </pc:picChg>
        <pc:picChg chg="del">
          <ac:chgData name="최 석환" userId="cc968284d0fe224c" providerId="LiveId" clId="{576C845D-0225-40DD-B700-1DBA42D90324}" dt="2022-08-21T13:17:06.490" v="20228" actId="478"/>
          <ac:picMkLst>
            <pc:docMk/>
            <pc:sldMk cId="1397776400" sldId="362"/>
            <ac:picMk id="9" creationId="{6EEA3578-835F-C2F4-9E2D-A43F44879C5A}"/>
          </ac:picMkLst>
        </pc:picChg>
        <pc:picChg chg="add mod">
          <ac:chgData name="최 석환" userId="cc968284d0fe224c" providerId="LiveId" clId="{576C845D-0225-40DD-B700-1DBA42D90324}" dt="2022-08-21T13:17:55.889" v="20314" actId="1076"/>
          <ac:picMkLst>
            <pc:docMk/>
            <pc:sldMk cId="1397776400" sldId="362"/>
            <ac:picMk id="11" creationId="{293991EF-9D86-A756-992C-0A056CF78574}"/>
          </ac:picMkLst>
        </pc:picChg>
      </pc:sldChg>
      <pc:sldChg chg="addSp delSp modSp add mod">
        <pc:chgData name="최 석환" userId="cc968284d0fe224c" providerId="LiveId" clId="{576C845D-0225-40DD-B700-1DBA42D90324}" dt="2022-08-21T13:23:15.685" v="21228"/>
        <pc:sldMkLst>
          <pc:docMk/>
          <pc:sldMk cId="8944531" sldId="363"/>
        </pc:sldMkLst>
        <pc:spChg chg="mod">
          <ac:chgData name="최 석환" userId="cc968284d0fe224c" providerId="LiveId" clId="{576C845D-0225-40DD-B700-1DBA42D90324}" dt="2022-08-21T13:18:54.060" v="20325" actId="6549"/>
          <ac:spMkLst>
            <pc:docMk/>
            <pc:sldMk cId="8944531" sldId="363"/>
            <ac:spMk id="3" creationId="{AA1ACCFC-D4F8-42DE-9561-1706F6106857}"/>
          </ac:spMkLst>
        </pc:spChg>
        <pc:spChg chg="mod">
          <ac:chgData name="최 석환" userId="cc968284d0fe224c" providerId="LiveId" clId="{576C845D-0225-40DD-B700-1DBA42D90324}" dt="2022-08-21T13:23:15.685" v="21228"/>
          <ac:spMkLst>
            <pc:docMk/>
            <pc:sldMk cId="8944531" sldId="363"/>
            <ac:spMk id="4" creationId="{28760845-05D6-44D7-BC8D-207A414239F0}"/>
          </ac:spMkLst>
        </pc:spChg>
        <pc:spChg chg="del mod">
          <ac:chgData name="최 석환" userId="cc968284d0fe224c" providerId="LiveId" clId="{576C845D-0225-40DD-B700-1DBA42D90324}" dt="2022-08-21T13:21:07.395" v="20720" actId="478"/>
          <ac:spMkLst>
            <pc:docMk/>
            <pc:sldMk cId="8944531" sldId="363"/>
            <ac:spMk id="7" creationId="{84FA7F9D-0331-FA7F-0E7D-ED1EFC491172}"/>
          </ac:spMkLst>
        </pc:spChg>
        <pc:picChg chg="add mod">
          <ac:chgData name="최 석환" userId="cc968284d0fe224c" providerId="LiveId" clId="{576C845D-0225-40DD-B700-1DBA42D90324}" dt="2022-08-21T13:21:20.131" v="20724" actId="1076"/>
          <ac:picMkLst>
            <pc:docMk/>
            <pc:sldMk cId="8944531" sldId="363"/>
            <ac:picMk id="5" creationId="{9ECF063E-07CF-9DB8-DBE0-4019B59351E8}"/>
          </ac:picMkLst>
        </pc:picChg>
        <pc:picChg chg="del">
          <ac:chgData name="최 석환" userId="cc968284d0fe224c" providerId="LiveId" clId="{576C845D-0225-40DD-B700-1DBA42D90324}" dt="2022-08-21T13:20:47.941" v="20713" actId="478"/>
          <ac:picMkLst>
            <pc:docMk/>
            <pc:sldMk cId="8944531" sldId="363"/>
            <ac:picMk id="8" creationId="{07D78CBE-4381-D75A-8467-DE61658BAD6D}"/>
          </ac:picMkLst>
        </pc:picChg>
      </pc:sldChg>
    </pc:docChg>
  </pc:docChgLst>
  <pc:docChgLst>
    <pc:chgData name="최 석환" userId="cc968284d0fe224c" providerId="LiveId" clId="{2E04E043-5D4B-4525-8893-55AAEA325A41}"/>
    <pc:docChg chg="custSel addSld modSld">
      <pc:chgData name="최 석환" userId="cc968284d0fe224c" providerId="LiveId" clId="{2E04E043-5D4B-4525-8893-55AAEA325A41}" dt="2022-08-15T09:55:51.755" v="133"/>
      <pc:docMkLst>
        <pc:docMk/>
      </pc:docMkLst>
      <pc:sldChg chg="addSp delSp modSp mod">
        <pc:chgData name="최 석환" userId="cc968284d0fe224c" providerId="LiveId" clId="{2E04E043-5D4B-4525-8893-55AAEA325A41}" dt="2022-08-15T09:55:33.324" v="130" actId="12788"/>
        <pc:sldMkLst>
          <pc:docMk/>
          <pc:sldMk cId="4188046548" sldId="256"/>
        </pc:sldMkLst>
        <pc:spChg chg="mod">
          <ac:chgData name="최 석환" userId="cc968284d0fe224c" providerId="LiveId" clId="{2E04E043-5D4B-4525-8893-55AAEA325A41}" dt="2022-08-15T09:55:33.324" v="130" actId="12788"/>
          <ac:spMkLst>
            <pc:docMk/>
            <pc:sldMk cId="4188046548" sldId="256"/>
            <ac:spMk id="2" creationId="{B72B5632-6E2E-DC3B-9215-4572E97CC9F3}"/>
          </ac:spMkLst>
        </pc:spChg>
        <pc:spChg chg="del mod">
          <ac:chgData name="최 석환" userId="cc968284d0fe224c" providerId="LiveId" clId="{2E04E043-5D4B-4525-8893-55AAEA325A41}" dt="2022-08-15T09:55:12.573" v="100" actId="478"/>
          <ac:spMkLst>
            <pc:docMk/>
            <pc:sldMk cId="4188046548" sldId="256"/>
            <ac:spMk id="3" creationId="{E2168226-0AAE-1BE0-661D-F70B6ADF8435}"/>
          </ac:spMkLst>
        </pc:spChg>
        <pc:spChg chg="add del mod">
          <ac:chgData name="최 석환" userId="cc968284d0fe224c" providerId="LiveId" clId="{2E04E043-5D4B-4525-8893-55AAEA325A41}" dt="2022-08-15T09:55:16.587" v="101" actId="478"/>
          <ac:spMkLst>
            <pc:docMk/>
            <pc:sldMk cId="4188046548" sldId="256"/>
            <ac:spMk id="5" creationId="{0720DF11-FA34-DEFB-19AB-73AF4BEF4C98}"/>
          </ac:spMkLst>
        </pc:spChg>
      </pc:sldChg>
      <pc:sldChg chg="new">
        <pc:chgData name="최 석환" userId="cc968284d0fe224c" providerId="LiveId" clId="{2E04E043-5D4B-4525-8893-55AAEA325A41}" dt="2022-08-15T09:53:59.899" v="0" actId="680"/>
        <pc:sldMkLst>
          <pc:docMk/>
          <pc:sldMk cId="1680847240" sldId="257"/>
        </pc:sldMkLst>
      </pc:sldChg>
      <pc:sldChg chg="addSp delSp modSp new mod modClrScheme chgLayout">
        <pc:chgData name="최 석환" userId="cc968284d0fe224c" providerId="LiveId" clId="{2E04E043-5D4B-4525-8893-55AAEA325A41}" dt="2022-08-15T09:55:51.755" v="133"/>
        <pc:sldMkLst>
          <pc:docMk/>
          <pc:sldMk cId="4211601239" sldId="258"/>
        </pc:sldMkLst>
        <pc:spChg chg="del mod ord">
          <ac:chgData name="최 석환" userId="cc968284d0fe224c" providerId="LiveId" clId="{2E04E043-5D4B-4525-8893-55AAEA325A41}" dt="2022-08-15T09:54:10.320" v="2" actId="700"/>
          <ac:spMkLst>
            <pc:docMk/>
            <pc:sldMk cId="4211601239" sldId="258"/>
            <ac:spMk id="2" creationId="{CB91FE56-76C3-CDC1-8A42-FE698071F92D}"/>
          </ac:spMkLst>
        </pc:spChg>
        <pc:spChg chg="add mod ord">
          <ac:chgData name="최 석환" userId="cc968284d0fe224c" providerId="LiveId" clId="{2E04E043-5D4B-4525-8893-55AAEA325A41}" dt="2022-08-15T09:55:51.755" v="133"/>
          <ac:spMkLst>
            <pc:docMk/>
            <pc:sldMk cId="4211601239" sldId="258"/>
            <ac:spMk id="3" creationId="{1CBCFA6D-D10E-8BC4-80D0-0242940FF2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74E32-9E3F-4B35-9717-708B2A2B8C77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718B7-7B8F-4D0B-A301-0DF98A4EA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6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FE44190-0740-34F9-B4CC-3F4A2E0977A3}"/>
              </a:ext>
            </a:extLst>
          </p:cNvPr>
          <p:cNvSpPr/>
          <p:nvPr userDrawn="1"/>
        </p:nvSpPr>
        <p:spPr>
          <a:xfrm>
            <a:off x="-5" y="718748"/>
            <a:ext cx="12192000" cy="519237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6EB8D6-518E-2166-56BA-ED6CBCDC8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0DE62-5EA5-E84E-2046-B2B3BA76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5" y="632867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C7C8CA"/>
                </a:solidFill>
              </a:defRPr>
            </a:lvl1pPr>
          </a:lstStyle>
          <a:p>
            <a:fld id="{4E4EC694-7351-4DE7-A345-19B3966E93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E28A43-F10E-A04A-A8AF-6307CCFA1CC7}"/>
              </a:ext>
            </a:extLst>
          </p:cNvPr>
          <p:cNvSpPr/>
          <p:nvPr userDrawn="1"/>
        </p:nvSpPr>
        <p:spPr>
          <a:xfrm>
            <a:off x="-5" y="718748"/>
            <a:ext cx="12192000" cy="72622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3CD60A-3DBA-F773-A0AC-6751C135F1D1}"/>
              </a:ext>
            </a:extLst>
          </p:cNvPr>
          <p:cNvSpPr/>
          <p:nvPr userDrawn="1"/>
        </p:nvSpPr>
        <p:spPr>
          <a:xfrm>
            <a:off x="-5" y="5969395"/>
            <a:ext cx="12192005" cy="242009"/>
          </a:xfrm>
          <a:prstGeom prst="rect">
            <a:avLst/>
          </a:prstGeom>
          <a:solidFill>
            <a:srgbClr val="C7C8CA"/>
          </a:solidFill>
          <a:ln>
            <a:solidFill>
              <a:srgbClr val="C7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85AA5C-7AA3-9F97-FA00-40F12A2EAF1E}"/>
              </a:ext>
            </a:extLst>
          </p:cNvPr>
          <p:cNvSpPr/>
          <p:nvPr userDrawn="1"/>
        </p:nvSpPr>
        <p:spPr>
          <a:xfrm>
            <a:off x="0" y="5911121"/>
            <a:ext cx="12192000" cy="205273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C06F31-5AF0-FE53-6848-E08364F6CA86}"/>
              </a:ext>
            </a:extLst>
          </p:cNvPr>
          <p:cNvGrpSpPr/>
          <p:nvPr userDrawn="1"/>
        </p:nvGrpSpPr>
        <p:grpSpPr>
          <a:xfrm>
            <a:off x="87061" y="6256747"/>
            <a:ext cx="1370264" cy="562531"/>
            <a:chOff x="19050" y="6231723"/>
            <a:chExt cx="1370264" cy="562531"/>
          </a:xfrm>
        </p:grpSpPr>
        <p:pic>
          <p:nvPicPr>
            <p:cNvPr id="18" name="Picture 4" descr="색상활용 SILVER">
              <a:extLst>
                <a:ext uri="{FF2B5EF4-FFF2-40B4-BE49-F238E27FC236}">
                  <a16:creationId xmlns:a16="http://schemas.microsoft.com/office/drawing/2014/main" id="{DC68D787-B2CC-0A12-AE97-2E4BAC30D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4" t="19282" r="28162" b="19062"/>
            <a:stretch/>
          </p:blipFill>
          <p:spPr bwMode="auto">
            <a:xfrm>
              <a:off x="19050" y="6231723"/>
              <a:ext cx="497299" cy="562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국문 로고타입">
              <a:extLst>
                <a:ext uri="{FF2B5EF4-FFF2-40B4-BE49-F238E27FC236}">
                  <a16:creationId xmlns:a16="http://schemas.microsoft.com/office/drawing/2014/main" id="{ABE41707-912A-5994-B627-50168E9C9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5" t="35105" r="23264" b="30795"/>
            <a:stretch/>
          </p:blipFill>
          <p:spPr bwMode="auto">
            <a:xfrm>
              <a:off x="561546" y="6400627"/>
              <a:ext cx="571515" cy="14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연세 로고체">
              <a:extLst>
                <a:ext uri="{FF2B5EF4-FFF2-40B4-BE49-F238E27FC236}">
                  <a16:creationId xmlns:a16="http://schemas.microsoft.com/office/drawing/2014/main" id="{A09A4191-C8C0-A8C5-3A04-CECCF2640F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2" t="40702" r="5743" b="39343"/>
            <a:stretch/>
          </p:blipFill>
          <p:spPr bwMode="auto">
            <a:xfrm>
              <a:off x="531729" y="6566670"/>
              <a:ext cx="857585" cy="7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58CC6BD7-8BF6-E652-6D17-FBDBD131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5" y="1506572"/>
            <a:ext cx="10515600" cy="188122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3283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6A7CF-9DE7-DA75-2DF2-66CE9F89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9C645A-F19E-52D8-749D-91577953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E44C-1FFB-4ECA-96AB-5F96E4EC0F55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75AA8-00AC-2B04-F6A5-16CEE11D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71DC82-B6E7-ED0A-D7AD-4D144FB7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A35DAA-899A-8989-8880-87CCA829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0F1E-6E57-4D79-A480-E74AE2D558E9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6E5F03-90D1-2782-BF28-9FC16E01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E4AA5-F813-5F34-89AD-AF7D5B46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58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55ACC-2044-A138-6670-AB310F88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D832C-932F-6C0F-F4A9-47C7AB54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6B464-C38A-5BFC-0A21-92771CE27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C77EE-AC91-8E7D-7412-B1A5E650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27A5-5162-4532-B933-EE74A8D82C39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8C1FD-D948-9AE6-7186-BF85049D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C7FED-4B73-100E-12CC-829C4FB7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72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01C3-2657-704A-A9D4-CEBABE3C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A5DAA9-0905-E5C0-4A22-91A1FD266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D3388-28BB-5DC1-2F99-20004EF17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9330C-45AD-FDD0-C902-B85A77BA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753-6DA2-4A7C-B495-4001C7F5259F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55FEA-1ED7-19FD-2B41-B3D8DD87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A7D46-DCBC-CDB2-1DCA-9BA9DB8E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6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7CE03-9373-C44E-F70A-8E804D00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3C3E4-5E2C-F224-63E9-38CFAC9E1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742A8-FF1C-FE7C-D446-036962F8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006-7BC9-47C1-8360-7821553F4890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072F1-D9D3-3DC6-A1BB-663A13F1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66AAB-46CB-B2F8-2862-22B9015B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098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0E5FE0-54AA-C226-4283-FB6084C45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BDF6E-A0B2-F6F8-5CA5-69DD41A31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90148-D5E4-2A0F-59F6-5F3407EA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96B3-EF7F-4F86-A940-2EC8A52E9110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A54D5-C3D9-E2EB-A427-7C775894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010EF-A959-8B4A-9D17-1320A20D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1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BFBF8A-136D-4EEC-8873-C34B5FF93130}"/>
              </a:ext>
            </a:extLst>
          </p:cNvPr>
          <p:cNvSpPr/>
          <p:nvPr userDrawn="1"/>
        </p:nvSpPr>
        <p:spPr>
          <a:xfrm>
            <a:off x="-5" y="718748"/>
            <a:ext cx="12192000" cy="519237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3CD60A-3DBA-F773-A0AC-6751C135F1D1}"/>
              </a:ext>
            </a:extLst>
          </p:cNvPr>
          <p:cNvSpPr/>
          <p:nvPr userDrawn="1"/>
        </p:nvSpPr>
        <p:spPr>
          <a:xfrm>
            <a:off x="-5" y="5969395"/>
            <a:ext cx="12192005" cy="242009"/>
          </a:xfrm>
          <a:prstGeom prst="rect">
            <a:avLst/>
          </a:prstGeom>
          <a:solidFill>
            <a:srgbClr val="C7C8CA"/>
          </a:solidFill>
          <a:ln>
            <a:solidFill>
              <a:srgbClr val="C7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85AA5C-7AA3-9F97-FA00-40F12A2EAF1E}"/>
              </a:ext>
            </a:extLst>
          </p:cNvPr>
          <p:cNvSpPr/>
          <p:nvPr userDrawn="1"/>
        </p:nvSpPr>
        <p:spPr>
          <a:xfrm>
            <a:off x="0" y="5911121"/>
            <a:ext cx="12192000" cy="205273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C06F31-5AF0-FE53-6848-E08364F6CA86}"/>
              </a:ext>
            </a:extLst>
          </p:cNvPr>
          <p:cNvGrpSpPr/>
          <p:nvPr userDrawn="1"/>
        </p:nvGrpSpPr>
        <p:grpSpPr>
          <a:xfrm>
            <a:off x="87061" y="6256747"/>
            <a:ext cx="1370264" cy="562531"/>
            <a:chOff x="19050" y="6231723"/>
            <a:chExt cx="1370264" cy="562531"/>
          </a:xfrm>
        </p:grpSpPr>
        <p:pic>
          <p:nvPicPr>
            <p:cNvPr id="18" name="Picture 4" descr="색상활용 SILVER">
              <a:extLst>
                <a:ext uri="{FF2B5EF4-FFF2-40B4-BE49-F238E27FC236}">
                  <a16:creationId xmlns:a16="http://schemas.microsoft.com/office/drawing/2014/main" id="{DC68D787-B2CC-0A12-AE97-2E4BAC30D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4" t="19282" r="28162" b="19062"/>
            <a:stretch/>
          </p:blipFill>
          <p:spPr bwMode="auto">
            <a:xfrm>
              <a:off x="19050" y="6231723"/>
              <a:ext cx="497299" cy="562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국문 로고타입">
              <a:extLst>
                <a:ext uri="{FF2B5EF4-FFF2-40B4-BE49-F238E27FC236}">
                  <a16:creationId xmlns:a16="http://schemas.microsoft.com/office/drawing/2014/main" id="{ABE41707-912A-5994-B627-50168E9C9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5" t="35105" r="23264" b="30795"/>
            <a:stretch/>
          </p:blipFill>
          <p:spPr bwMode="auto">
            <a:xfrm>
              <a:off x="561546" y="6400627"/>
              <a:ext cx="571515" cy="14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연세 로고체">
              <a:extLst>
                <a:ext uri="{FF2B5EF4-FFF2-40B4-BE49-F238E27FC236}">
                  <a16:creationId xmlns:a16="http://schemas.microsoft.com/office/drawing/2014/main" id="{A09A4191-C8C0-A8C5-3A04-CECCF2640F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2" t="40702" r="5743" b="39343"/>
            <a:stretch/>
          </p:blipFill>
          <p:spPr bwMode="auto">
            <a:xfrm>
              <a:off x="531729" y="6566670"/>
              <a:ext cx="857585" cy="7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46C175-374F-D072-1181-5B7E6490C15A}"/>
              </a:ext>
            </a:extLst>
          </p:cNvPr>
          <p:cNvSpPr/>
          <p:nvPr userDrawn="1"/>
        </p:nvSpPr>
        <p:spPr>
          <a:xfrm>
            <a:off x="-5" y="718748"/>
            <a:ext cx="12192000" cy="72622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6EF15C1-423B-A9D6-0589-30E6B623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88" y="1005618"/>
            <a:ext cx="11125885" cy="4691255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§"/>
              <a:defRPr sz="2400" b="1"/>
            </a:lvl1pPr>
            <a:lvl2pPr marL="685783" indent="-228594">
              <a:buFont typeface="맑은 고딕" panose="020B0503020000020004" pitchFamily="50" charset="-127"/>
              <a:buChar char="–"/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8790C42-DA6D-4BDD-9765-5769A00A5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723" y="174671"/>
            <a:ext cx="8702103" cy="426813"/>
          </a:xfrm>
        </p:spPr>
        <p:txBody>
          <a:bodyPr/>
          <a:lstStyle>
            <a:lvl1pPr>
              <a:defRPr sz="3000" b="1"/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4" name="슬라이드 번호 개체 틀 5">
            <a:extLst>
              <a:ext uri="{FF2B5EF4-FFF2-40B4-BE49-F238E27FC236}">
                <a16:creationId xmlns:a16="http://schemas.microsoft.com/office/drawing/2014/main" id="{3149C584-75B2-4856-87D6-DDBBFE29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5" y="632867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C7C8CA"/>
                </a:solidFill>
              </a:defRPr>
            </a:lvl1pPr>
          </a:lstStyle>
          <a:p>
            <a:fld id="{4E4EC694-7351-4DE7-A345-19B3966E93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31182E2B-859C-454D-9C58-CD89655AF564}"/>
              </a:ext>
            </a:extLst>
          </p:cNvPr>
          <p:cNvSpPr txBox="1">
            <a:spLocks/>
          </p:cNvSpPr>
          <p:nvPr userDrawn="1"/>
        </p:nvSpPr>
        <p:spPr>
          <a:xfrm>
            <a:off x="4724395" y="63161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b="1" kern="1200">
                <a:solidFill>
                  <a:srgbClr val="00387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7C8CA"/>
                </a:solidFill>
              </a:rPr>
              <a:t>&lt;</a:t>
            </a:r>
            <a:r>
              <a:rPr lang="ko-KR" altLang="en-US" dirty="0">
                <a:solidFill>
                  <a:srgbClr val="C7C8CA"/>
                </a:solidFill>
              </a:rPr>
              <a:t>    </a:t>
            </a:r>
            <a:r>
              <a:rPr lang="en-US" altLang="ko-KR" dirty="0">
                <a:solidFill>
                  <a:srgbClr val="C7C8CA"/>
                </a:solidFill>
              </a:rPr>
              <a:t>&gt;</a:t>
            </a:r>
            <a:endParaRPr lang="ko-KR" altLang="en-US" dirty="0">
              <a:solidFill>
                <a:srgbClr val="C7C8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4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BFBF8A-136D-4EEC-8873-C34B5FF93130}"/>
              </a:ext>
            </a:extLst>
          </p:cNvPr>
          <p:cNvSpPr/>
          <p:nvPr userDrawn="1"/>
        </p:nvSpPr>
        <p:spPr>
          <a:xfrm>
            <a:off x="-5" y="718748"/>
            <a:ext cx="12192000" cy="519237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3CD60A-3DBA-F773-A0AC-6751C135F1D1}"/>
              </a:ext>
            </a:extLst>
          </p:cNvPr>
          <p:cNvSpPr/>
          <p:nvPr userDrawn="1"/>
        </p:nvSpPr>
        <p:spPr>
          <a:xfrm>
            <a:off x="-5" y="5969395"/>
            <a:ext cx="12192005" cy="242009"/>
          </a:xfrm>
          <a:prstGeom prst="rect">
            <a:avLst/>
          </a:prstGeom>
          <a:solidFill>
            <a:srgbClr val="C7C8CA"/>
          </a:solidFill>
          <a:ln>
            <a:solidFill>
              <a:srgbClr val="C7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85AA5C-7AA3-9F97-FA00-40F12A2EAF1E}"/>
              </a:ext>
            </a:extLst>
          </p:cNvPr>
          <p:cNvSpPr/>
          <p:nvPr userDrawn="1"/>
        </p:nvSpPr>
        <p:spPr>
          <a:xfrm>
            <a:off x="0" y="5911121"/>
            <a:ext cx="12192000" cy="205273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C06F31-5AF0-FE53-6848-E08364F6CA86}"/>
              </a:ext>
            </a:extLst>
          </p:cNvPr>
          <p:cNvGrpSpPr/>
          <p:nvPr userDrawn="1"/>
        </p:nvGrpSpPr>
        <p:grpSpPr>
          <a:xfrm>
            <a:off x="87061" y="6256747"/>
            <a:ext cx="1370264" cy="562531"/>
            <a:chOff x="19050" y="6231723"/>
            <a:chExt cx="1370264" cy="562531"/>
          </a:xfrm>
        </p:grpSpPr>
        <p:pic>
          <p:nvPicPr>
            <p:cNvPr id="18" name="Picture 4" descr="색상활용 SILVER">
              <a:extLst>
                <a:ext uri="{FF2B5EF4-FFF2-40B4-BE49-F238E27FC236}">
                  <a16:creationId xmlns:a16="http://schemas.microsoft.com/office/drawing/2014/main" id="{DC68D787-B2CC-0A12-AE97-2E4BAC30D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4" t="19282" r="28162" b="19062"/>
            <a:stretch/>
          </p:blipFill>
          <p:spPr bwMode="auto">
            <a:xfrm>
              <a:off x="19050" y="6231723"/>
              <a:ext cx="497299" cy="562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국문 로고타입">
              <a:extLst>
                <a:ext uri="{FF2B5EF4-FFF2-40B4-BE49-F238E27FC236}">
                  <a16:creationId xmlns:a16="http://schemas.microsoft.com/office/drawing/2014/main" id="{ABE41707-912A-5994-B627-50168E9C9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5" t="35105" r="23264" b="30795"/>
            <a:stretch/>
          </p:blipFill>
          <p:spPr bwMode="auto">
            <a:xfrm>
              <a:off x="561546" y="6400627"/>
              <a:ext cx="571515" cy="14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연세 로고체">
              <a:extLst>
                <a:ext uri="{FF2B5EF4-FFF2-40B4-BE49-F238E27FC236}">
                  <a16:creationId xmlns:a16="http://schemas.microsoft.com/office/drawing/2014/main" id="{A09A4191-C8C0-A8C5-3A04-CECCF2640F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2" t="40702" r="5743" b="39343"/>
            <a:stretch/>
          </p:blipFill>
          <p:spPr bwMode="auto">
            <a:xfrm>
              <a:off x="531729" y="6566670"/>
              <a:ext cx="857585" cy="7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46C175-374F-D072-1181-5B7E6490C15A}"/>
              </a:ext>
            </a:extLst>
          </p:cNvPr>
          <p:cNvSpPr/>
          <p:nvPr userDrawn="1"/>
        </p:nvSpPr>
        <p:spPr>
          <a:xfrm>
            <a:off x="-5" y="718748"/>
            <a:ext cx="12192000" cy="72622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6EF15C1-423B-A9D6-0589-30E6B623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88" y="1005618"/>
            <a:ext cx="11125885" cy="4691255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§"/>
              <a:defRPr sz="2400" b="1"/>
            </a:lvl1pPr>
            <a:lvl2pPr marL="685783" indent="-228594">
              <a:buFont typeface="맑은 고딕" panose="020B0503020000020004" pitchFamily="50" charset="-127"/>
              <a:buChar char="–"/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4" name="슬라이드 번호 개체 틀 5">
            <a:extLst>
              <a:ext uri="{FF2B5EF4-FFF2-40B4-BE49-F238E27FC236}">
                <a16:creationId xmlns:a16="http://schemas.microsoft.com/office/drawing/2014/main" id="{3149C584-75B2-4856-87D6-DDBBFE29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5" y="632867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C7C8CA"/>
                </a:solidFill>
              </a:defRPr>
            </a:lvl1pPr>
          </a:lstStyle>
          <a:p>
            <a:fld id="{4E4EC694-7351-4DE7-A345-19B3966E93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31182E2B-859C-454D-9C58-CD89655AF564}"/>
              </a:ext>
            </a:extLst>
          </p:cNvPr>
          <p:cNvSpPr txBox="1">
            <a:spLocks/>
          </p:cNvSpPr>
          <p:nvPr userDrawn="1"/>
        </p:nvSpPr>
        <p:spPr>
          <a:xfrm>
            <a:off x="4724395" y="63161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b="1" kern="1200">
                <a:solidFill>
                  <a:srgbClr val="00387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7C8CA"/>
                </a:solidFill>
              </a:rPr>
              <a:t>&lt;</a:t>
            </a:r>
            <a:r>
              <a:rPr lang="ko-KR" altLang="en-US" dirty="0">
                <a:solidFill>
                  <a:srgbClr val="C7C8CA"/>
                </a:solidFill>
              </a:rPr>
              <a:t>    </a:t>
            </a:r>
            <a:r>
              <a:rPr lang="en-US" altLang="ko-KR" dirty="0">
                <a:solidFill>
                  <a:srgbClr val="C7C8CA"/>
                </a:solidFill>
              </a:rPr>
              <a:t>&gt;</a:t>
            </a:r>
            <a:endParaRPr lang="ko-KR" altLang="en-US" dirty="0">
              <a:solidFill>
                <a:srgbClr val="C7C8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7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3CD60A-3DBA-F773-A0AC-6751C135F1D1}"/>
              </a:ext>
            </a:extLst>
          </p:cNvPr>
          <p:cNvSpPr/>
          <p:nvPr userDrawn="1"/>
        </p:nvSpPr>
        <p:spPr>
          <a:xfrm>
            <a:off x="-5" y="5969395"/>
            <a:ext cx="12192005" cy="242009"/>
          </a:xfrm>
          <a:prstGeom prst="rect">
            <a:avLst/>
          </a:prstGeom>
          <a:solidFill>
            <a:srgbClr val="C7C8CA"/>
          </a:solidFill>
          <a:ln>
            <a:solidFill>
              <a:srgbClr val="C7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85AA5C-7AA3-9F97-FA00-40F12A2EAF1E}"/>
              </a:ext>
            </a:extLst>
          </p:cNvPr>
          <p:cNvSpPr/>
          <p:nvPr userDrawn="1"/>
        </p:nvSpPr>
        <p:spPr>
          <a:xfrm>
            <a:off x="0" y="5911121"/>
            <a:ext cx="12192000" cy="205273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C06F31-5AF0-FE53-6848-E08364F6CA86}"/>
              </a:ext>
            </a:extLst>
          </p:cNvPr>
          <p:cNvGrpSpPr/>
          <p:nvPr userDrawn="1"/>
        </p:nvGrpSpPr>
        <p:grpSpPr>
          <a:xfrm>
            <a:off x="87061" y="6256747"/>
            <a:ext cx="1370264" cy="562531"/>
            <a:chOff x="19050" y="6231723"/>
            <a:chExt cx="1370264" cy="562531"/>
          </a:xfrm>
        </p:grpSpPr>
        <p:pic>
          <p:nvPicPr>
            <p:cNvPr id="18" name="Picture 4" descr="색상활용 SILVER">
              <a:extLst>
                <a:ext uri="{FF2B5EF4-FFF2-40B4-BE49-F238E27FC236}">
                  <a16:creationId xmlns:a16="http://schemas.microsoft.com/office/drawing/2014/main" id="{DC68D787-B2CC-0A12-AE97-2E4BAC30D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4" t="19282" r="28162" b="19062"/>
            <a:stretch/>
          </p:blipFill>
          <p:spPr bwMode="auto">
            <a:xfrm>
              <a:off x="19050" y="6231723"/>
              <a:ext cx="497299" cy="562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국문 로고타입">
              <a:extLst>
                <a:ext uri="{FF2B5EF4-FFF2-40B4-BE49-F238E27FC236}">
                  <a16:creationId xmlns:a16="http://schemas.microsoft.com/office/drawing/2014/main" id="{ABE41707-912A-5994-B627-50168E9C9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5" t="35105" r="23264" b="30795"/>
            <a:stretch/>
          </p:blipFill>
          <p:spPr bwMode="auto">
            <a:xfrm>
              <a:off x="561546" y="6400627"/>
              <a:ext cx="571515" cy="14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연세 로고체">
              <a:extLst>
                <a:ext uri="{FF2B5EF4-FFF2-40B4-BE49-F238E27FC236}">
                  <a16:creationId xmlns:a16="http://schemas.microsoft.com/office/drawing/2014/main" id="{A09A4191-C8C0-A8C5-3A04-CECCF2640F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2" t="40702" r="5743" b="39343"/>
            <a:stretch/>
          </p:blipFill>
          <p:spPr bwMode="auto">
            <a:xfrm>
              <a:off x="531729" y="6566670"/>
              <a:ext cx="857585" cy="7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46C175-374F-D072-1181-5B7E6490C15A}"/>
              </a:ext>
            </a:extLst>
          </p:cNvPr>
          <p:cNvSpPr/>
          <p:nvPr userDrawn="1"/>
        </p:nvSpPr>
        <p:spPr>
          <a:xfrm>
            <a:off x="-5" y="718748"/>
            <a:ext cx="12192000" cy="72622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6EF15C1-423B-A9D6-0589-30E6B623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88" y="1005618"/>
            <a:ext cx="11125885" cy="4691255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§"/>
              <a:defRPr sz="2400" b="1"/>
            </a:lvl1pPr>
            <a:lvl2pPr marL="685783" indent="-228594">
              <a:buFont typeface="맑은 고딕" panose="020B0503020000020004" pitchFamily="50" charset="-127"/>
              <a:buChar char="–"/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8790C42-DA6D-4BDD-9765-5769A00A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23" y="174671"/>
            <a:ext cx="8702103" cy="426813"/>
          </a:xfrm>
        </p:spPr>
        <p:txBody>
          <a:bodyPr/>
          <a:lstStyle>
            <a:lvl1pPr>
              <a:defRPr sz="3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슬라이드 번호 개체 틀 5">
            <a:extLst>
              <a:ext uri="{FF2B5EF4-FFF2-40B4-BE49-F238E27FC236}">
                <a16:creationId xmlns:a16="http://schemas.microsoft.com/office/drawing/2014/main" id="{19F1C520-914D-460C-82C7-50C1B3BF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5" y="632867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C7C8CA"/>
                </a:solidFill>
              </a:defRPr>
            </a:lvl1pPr>
          </a:lstStyle>
          <a:p>
            <a:fld id="{4E4EC694-7351-4DE7-A345-19B3966E93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01269AF8-19A2-42A5-B001-E48A0D57E628}"/>
              </a:ext>
            </a:extLst>
          </p:cNvPr>
          <p:cNvSpPr txBox="1">
            <a:spLocks/>
          </p:cNvSpPr>
          <p:nvPr userDrawn="1"/>
        </p:nvSpPr>
        <p:spPr>
          <a:xfrm>
            <a:off x="4724395" y="63161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b="1" kern="1200">
                <a:solidFill>
                  <a:srgbClr val="00387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7C8CA"/>
                </a:solidFill>
              </a:rPr>
              <a:t>&lt;</a:t>
            </a:r>
            <a:r>
              <a:rPr lang="ko-KR" altLang="en-US" dirty="0">
                <a:solidFill>
                  <a:srgbClr val="C7C8CA"/>
                </a:solidFill>
              </a:rPr>
              <a:t>    </a:t>
            </a:r>
            <a:r>
              <a:rPr lang="en-US" altLang="ko-KR" dirty="0">
                <a:solidFill>
                  <a:srgbClr val="C7C8CA"/>
                </a:solidFill>
              </a:rPr>
              <a:t>&gt;</a:t>
            </a:r>
            <a:endParaRPr lang="ko-KR" altLang="en-US" dirty="0">
              <a:solidFill>
                <a:srgbClr val="C7C8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7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D47B8-3AE1-0DBE-B5E5-E0875DB2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40398-C556-37BF-1BAC-E9BD6EA0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DE3B0-4890-6DD3-953A-06E1454A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8772-3EFA-41D8-AF07-E5E2156E62C7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C6E3A-3F9E-1C6D-B196-E2FC217E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0F2EF-5DC2-B49F-91BE-79C06C63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FE44190-0740-34F9-B4CC-3F4A2E0977A3}"/>
              </a:ext>
            </a:extLst>
          </p:cNvPr>
          <p:cNvSpPr/>
          <p:nvPr userDrawn="1"/>
        </p:nvSpPr>
        <p:spPr>
          <a:xfrm>
            <a:off x="-5" y="718748"/>
            <a:ext cx="12192000" cy="519237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0DE62-5EA5-E84E-2046-B2B3BA76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5" y="632867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4E4EC694-7351-4DE7-A345-19B3966E93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E28A43-F10E-A04A-A8AF-6307CCFA1CC7}"/>
              </a:ext>
            </a:extLst>
          </p:cNvPr>
          <p:cNvSpPr/>
          <p:nvPr userDrawn="1"/>
        </p:nvSpPr>
        <p:spPr>
          <a:xfrm>
            <a:off x="-5" y="718748"/>
            <a:ext cx="12192000" cy="72622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3CD60A-3DBA-F773-A0AC-6751C135F1D1}"/>
              </a:ext>
            </a:extLst>
          </p:cNvPr>
          <p:cNvSpPr/>
          <p:nvPr userDrawn="1"/>
        </p:nvSpPr>
        <p:spPr>
          <a:xfrm>
            <a:off x="-5" y="5969395"/>
            <a:ext cx="12192005" cy="242009"/>
          </a:xfrm>
          <a:prstGeom prst="rect">
            <a:avLst/>
          </a:prstGeom>
          <a:solidFill>
            <a:srgbClr val="C7C8CA"/>
          </a:solidFill>
          <a:ln>
            <a:solidFill>
              <a:srgbClr val="C7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85AA5C-7AA3-9F97-FA00-40F12A2EAF1E}"/>
              </a:ext>
            </a:extLst>
          </p:cNvPr>
          <p:cNvSpPr/>
          <p:nvPr userDrawn="1"/>
        </p:nvSpPr>
        <p:spPr>
          <a:xfrm>
            <a:off x="0" y="5911121"/>
            <a:ext cx="12192000" cy="205273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C06F31-5AF0-FE53-6848-E08364F6CA86}"/>
              </a:ext>
            </a:extLst>
          </p:cNvPr>
          <p:cNvGrpSpPr/>
          <p:nvPr userDrawn="1"/>
        </p:nvGrpSpPr>
        <p:grpSpPr>
          <a:xfrm>
            <a:off x="87061" y="6256747"/>
            <a:ext cx="1370264" cy="562531"/>
            <a:chOff x="19050" y="6231723"/>
            <a:chExt cx="1370264" cy="562531"/>
          </a:xfrm>
        </p:grpSpPr>
        <p:pic>
          <p:nvPicPr>
            <p:cNvPr id="18" name="Picture 4" descr="색상활용 SILVER">
              <a:extLst>
                <a:ext uri="{FF2B5EF4-FFF2-40B4-BE49-F238E27FC236}">
                  <a16:creationId xmlns:a16="http://schemas.microsoft.com/office/drawing/2014/main" id="{DC68D787-B2CC-0A12-AE97-2E4BAC30D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4" t="19282" r="28162" b="19062"/>
            <a:stretch/>
          </p:blipFill>
          <p:spPr bwMode="auto">
            <a:xfrm>
              <a:off x="19050" y="6231723"/>
              <a:ext cx="497299" cy="562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국문 로고타입">
              <a:extLst>
                <a:ext uri="{FF2B5EF4-FFF2-40B4-BE49-F238E27FC236}">
                  <a16:creationId xmlns:a16="http://schemas.microsoft.com/office/drawing/2014/main" id="{ABE41707-912A-5994-B627-50168E9C9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5" t="35105" r="23264" b="30795"/>
            <a:stretch/>
          </p:blipFill>
          <p:spPr bwMode="auto">
            <a:xfrm>
              <a:off x="561546" y="6400627"/>
              <a:ext cx="571515" cy="14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연세 로고체">
              <a:extLst>
                <a:ext uri="{FF2B5EF4-FFF2-40B4-BE49-F238E27FC236}">
                  <a16:creationId xmlns:a16="http://schemas.microsoft.com/office/drawing/2014/main" id="{A09A4191-C8C0-A8C5-3A04-CECCF2640F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2" t="40702" r="5743" b="39343"/>
            <a:stretch/>
          </p:blipFill>
          <p:spPr bwMode="auto">
            <a:xfrm>
              <a:off x="531729" y="6566670"/>
              <a:ext cx="857585" cy="7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8F3FA876-969A-5D25-A3E5-0EA22B097808}"/>
              </a:ext>
            </a:extLst>
          </p:cNvPr>
          <p:cNvSpPr txBox="1">
            <a:spLocks/>
          </p:cNvSpPr>
          <p:nvPr userDrawn="1"/>
        </p:nvSpPr>
        <p:spPr>
          <a:xfrm>
            <a:off x="87062" y="111972"/>
            <a:ext cx="10903527" cy="623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Contents </a:t>
            </a:r>
            <a:endParaRPr lang="ko-KR" altLang="en-US" sz="3200" b="1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8B1E54A-36DE-8CA2-5E64-339750FC4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88" y="1005618"/>
            <a:ext cx="11125885" cy="4691255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§"/>
              <a:defRPr sz="2400" b="1"/>
            </a:lvl1pPr>
            <a:lvl2pPr marL="685783" indent="-228594">
              <a:buFont typeface="맑은 고딕" panose="020B0503020000020004" pitchFamily="50" charset="-127"/>
              <a:buChar char="–"/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61195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7D4D3-A028-1A4B-1473-4474729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507DC-4732-FC43-0045-2BAA9B3B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29367-2AF1-82FA-DB02-485FD5AB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7580-F2D8-4DFD-87B5-08887A8F1F67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41360-E0FF-3CE5-E72B-6400C1E8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51449-DBB5-906F-8BB0-027B9CA8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36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552BA-2A99-8960-C228-B6FB66AD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609D-0F7C-538D-612A-C2628A80A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92A821-FEA5-7C20-A5D6-106C0E8B8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611E2-DD4B-2481-DD31-0D028E2D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7B4D-9328-49FB-A427-F1C1783B02D6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F59B2E-77BC-14A8-2863-A12818B3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971C0-8F66-69A2-F7AE-D56237E5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9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3BB45-447A-4D46-E899-DAB0D7A6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4B379-D6BB-6DE0-DA19-08844BB85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EBE3A-2AE1-2037-EE4E-0732BAE2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401F77-F1B1-1E3C-73E9-BE367297A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DBC6ED-D1E6-91A1-2CEA-6F58022A3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60FA62-2B3C-AE89-70ED-9C68B2F6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9378-E067-407F-A424-C4A0098C8233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BD44CE-3C2E-1803-23B9-6DDCF382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298A7-D547-606C-3945-52664483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6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23E52C-21DC-C46F-8521-E51119D6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BFB3-BE58-B3DC-96E7-99719A50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ABD87-F6B5-9D22-6F03-5C51A2D5F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75FA-0747-44C3-97D8-D9026EC137B5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5261D-7041-3DD8-5DE1-9F9BF2DD9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35703-9E55-073B-9D6C-4ACFDE796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3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0" r:id="rId4"/>
    <p:sldLayoutId id="2147483650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B5632-6E2E-DC3B-9215-4572E97CC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6071"/>
            <a:ext cx="9144000" cy="2387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3600" dirty="0"/>
              <a:t>HW10 The Cliff Walking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DB978-0557-1E3B-0B84-8EA34E1578DD}"/>
              </a:ext>
            </a:extLst>
          </p:cNvPr>
          <p:cNvSpPr txBox="1"/>
          <p:nvPr/>
        </p:nvSpPr>
        <p:spPr>
          <a:xfrm>
            <a:off x="9421090" y="5172302"/>
            <a:ext cx="267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b="1" dirty="0"/>
          </a:p>
          <a:p>
            <a:pPr algn="r"/>
            <a:r>
              <a:rPr lang="ko-KR" altLang="en-US" b="1" dirty="0"/>
              <a:t>이한진</a:t>
            </a:r>
          </a:p>
        </p:txBody>
      </p:sp>
    </p:spTree>
    <p:extLst>
      <p:ext uri="{BB962C8B-B14F-4D97-AF65-F5344CB8AC3E}">
        <p14:creationId xmlns:p14="http://schemas.microsoft.com/office/powerpoint/2010/main" val="41880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, 스크린샷, 다채로움, 직사각형이(가) 표시된 사진&#10;&#10;자동 생성된 설명">
            <a:extLst>
              <a:ext uri="{FF2B5EF4-FFF2-40B4-BE49-F238E27FC236}">
                <a16:creationId xmlns:a16="http://schemas.microsoft.com/office/drawing/2014/main" id="{20DE26DB-5C2A-1D48-67F7-AB38451CF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93" y="892333"/>
            <a:ext cx="6586204" cy="246679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B8D79160-34CA-C0A0-579C-0971A6BC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MC, U = {→, ←, ↑, ↓}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C61E7D-C528-081D-84FA-64E30AE4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8" name="그림 7" descr="다채로움, 직사각형, 스크린샷, 도표이(가) 표시된 사진&#10;&#10;자동 생성된 설명">
            <a:extLst>
              <a:ext uri="{FF2B5EF4-FFF2-40B4-BE49-F238E27FC236}">
                <a16:creationId xmlns:a16="http://schemas.microsoft.com/office/drawing/2014/main" id="{4B69701F-9995-C4BF-8E38-4715A87A7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92" y="3429000"/>
            <a:ext cx="6586203" cy="246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9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D79160-34CA-C0A0-579C-0971A6BC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MC, U = {→, ←, ↑, ↓, ↗, ↙, ↖, ↘}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C61E7D-C528-081D-84FA-64E30AE4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9" name="내용 개체 틀 8" descr="스크린샷, 텍스트, 다채로움, 그래프이(가) 표시된 사진&#10;&#10;자동 생성된 설명">
            <a:extLst>
              <a:ext uri="{FF2B5EF4-FFF2-40B4-BE49-F238E27FC236}">
                <a16:creationId xmlns:a16="http://schemas.microsoft.com/office/drawing/2014/main" id="{BECE333B-90FF-8AD1-EBA8-EE9839F4C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21" y="981335"/>
            <a:ext cx="6440758" cy="2412314"/>
          </a:xfrm>
        </p:spPr>
      </p:pic>
      <p:pic>
        <p:nvPicPr>
          <p:cNvPr id="11" name="그림 10" descr="다채로움, 스크린샷, 직사각형, 보라색이(가) 표시된 사진&#10;&#10;자동 생성된 설명">
            <a:extLst>
              <a:ext uri="{FF2B5EF4-FFF2-40B4-BE49-F238E27FC236}">
                <a16:creationId xmlns:a16="http://schemas.microsoft.com/office/drawing/2014/main" id="{996690C1-CB68-4542-894B-D96EAED3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21" y="3495461"/>
            <a:ext cx="6440758" cy="24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D79160-34CA-C0A0-579C-0971A6BC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SARSA, U = {→, ←, ↑, ↓}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C61E7D-C528-081D-84FA-64E30AE4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3" name="내용 개체 틀 12" descr="텍스트, 스크린샷, 다채로움, 라인이(가) 표시된 사진&#10;&#10;자동 생성된 설명">
            <a:extLst>
              <a:ext uri="{FF2B5EF4-FFF2-40B4-BE49-F238E27FC236}">
                <a16:creationId xmlns:a16="http://schemas.microsoft.com/office/drawing/2014/main" id="{7F104189-F55C-F747-515B-9425806D1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66" y="837020"/>
            <a:ext cx="6920458" cy="2591980"/>
          </a:xfrm>
        </p:spPr>
      </p:pic>
      <p:pic>
        <p:nvPicPr>
          <p:cNvPr id="15" name="그림 14" descr="다채로움, 직사각형, 스크린샷, 도표이(가) 표시된 사진&#10;&#10;자동 생성된 설명">
            <a:extLst>
              <a:ext uri="{FF2B5EF4-FFF2-40B4-BE49-F238E27FC236}">
                <a16:creationId xmlns:a16="http://schemas.microsoft.com/office/drawing/2014/main" id="{C077C7EF-7561-0ECB-DA6E-031E0E6D8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66" y="3230289"/>
            <a:ext cx="6920458" cy="25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8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D79160-34CA-C0A0-579C-0971A6BC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SARSA, U = {→, ←, ↑, ↓, ↗, ↙, ↖, ↘}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C61E7D-C528-081D-84FA-64E30AE4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내용 개체 틀 6" descr="다채로움, 직사각형, 스크린샷, 도표이(가) 표시된 사진&#10;&#10;자동 생성된 설명">
            <a:extLst>
              <a:ext uri="{FF2B5EF4-FFF2-40B4-BE49-F238E27FC236}">
                <a16:creationId xmlns:a16="http://schemas.microsoft.com/office/drawing/2014/main" id="{F6E9D462-EF2F-15D1-9200-C8957DE2A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66" y="3418994"/>
            <a:ext cx="6174180" cy="2312470"/>
          </a:xfrm>
        </p:spPr>
      </p:pic>
      <p:pic>
        <p:nvPicPr>
          <p:cNvPr id="10" name="그림 9" descr="텍스트, 스크린샷, 다채로움, 라인이(가) 표시된 사진&#10;&#10;자동 생성된 설명">
            <a:extLst>
              <a:ext uri="{FF2B5EF4-FFF2-40B4-BE49-F238E27FC236}">
                <a16:creationId xmlns:a16="http://schemas.microsoft.com/office/drawing/2014/main" id="{DB6DBDFE-24DA-3517-C81A-DD11A15EF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66" y="1126536"/>
            <a:ext cx="6174180" cy="23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D79160-34CA-C0A0-579C-0971A6BC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Q-Learning, U = {→, ←, ↑, ↓}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C61E7D-C528-081D-84FA-64E30AE4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내용 개체 틀 6" descr="다채로움, 직사각형, 스크린샷, 도표이(가) 표시된 사진&#10;&#10;자동 생성된 설명">
            <a:extLst>
              <a:ext uri="{FF2B5EF4-FFF2-40B4-BE49-F238E27FC236}">
                <a16:creationId xmlns:a16="http://schemas.microsoft.com/office/drawing/2014/main" id="{421C57F4-0183-3125-20FE-4B36CF62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67" y="850266"/>
            <a:ext cx="6146856" cy="2302236"/>
          </a:xfrm>
        </p:spPr>
      </p:pic>
      <p:pic>
        <p:nvPicPr>
          <p:cNvPr id="9" name="그림 8" descr="텍스트, 스크린샷, 다채로움, 도표이(가) 표시된 사진&#10;&#10;자동 생성된 설명">
            <a:extLst>
              <a:ext uri="{FF2B5EF4-FFF2-40B4-BE49-F238E27FC236}">
                <a16:creationId xmlns:a16="http://schemas.microsoft.com/office/drawing/2014/main" id="{0C0304DD-1DE0-C7AC-C865-0153509B3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67" y="3261949"/>
            <a:ext cx="6146856" cy="23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7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D79160-34CA-C0A0-579C-0971A6BC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Q-Learning, U = {→, ←, ↑, ↓, ↗, ↙, ↖, ↘}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C61E7D-C528-081D-84FA-64E30AE4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내용 개체 틀 7" descr="다채로움, 직사각형, 스크린샷, 사각형이(가) 표시된 사진&#10;&#10;자동 생성된 설명">
            <a:extLst>
              <a:ext uri="{FF2B5EF4-FFF2-40B4-BE49-F238E27FC236}">
                <a16:creationId xmlns:a16="http://schemas.microsoft.com/office/drawing/2014/main" id="{4C99BB9E-7436-EF55-CFF0-3E4F87F48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77" y="3346516"/>
            <a:ext cx="6317358" cy="2366096"/>
          </a:xfrm>
        </p:spPr>
      </p:pic>
      <p:pic>
        <p:nvPicPr>
          <p:cNvPr id="11" name="그림 10" descr="텍스트, 스크린샷, 다채로움, 도표이(가) 표시된 사진&#10;&#10;자동 생성된 설명">
            <a:extLst>
              <a:ext uri="{FF2B5EF4-FFF2-40B4-BE49-F238E27FC236}">
                <a16:creationId xmlns:a16="http://schemas.microsoft.com/office/drawing/2014/main" id="{0B904133-B660-A443-6C98-88C6CC4DD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21" y="881390"/>
            <a:ext cx="6317358" cy="23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3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B5632-6E2E-DC3B-9215-4572E97CC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6071"/>
            <a:ext cx="9144000" cy="2387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3600" dirty="0" err="1"/>
              <a:t>QnA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94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3991</TotalTime>
  <Words>115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HW10 The Cliff Walking Problem</vt:lpstr>
      <vt:lpstr>MC, U = {→, ←, ↑, ↓}</vt:lpstr>
      <vt:lpstr>MC, U = {→, ←, ↑, ↓, ↗, ↙, ↖, ↘}</vt:lpstr>
      <vt:lpstr>SARSA, U = {→, ←, ↑, ↓}</vt:lpstr>
      <vt:lpstr>SARSA, U = {→, ←, ↑, ↓, ↗, ↙, ↖, ↘}</vt:lpstr>
      <vt:lpstr>Q-Learning, U = {→, ←, ↑, ↓}</vt:lpstr>
      <vt:lpstr>Q-Learning, U = {→, ←, ↑, ↓, ↗, ↙, ↖, ↘}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석환</dc:creator>
  <cp:lastModifiedBy>이한진</cp:lastModifiedBy>
  <cp:revision>408</cp:revision>
  <dcterms:created xsi:type="dcterms:W3CDTF">2022-08-15T09:26:51Z</dcterms:created>
  <dcterms:modified xsi:type="dcterms:W3CDTF">2023-06-21T07:59:41Z</dcterms:modified>
</cp:coreProperties>
</file>