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7" r:id="rId12"/>
    <p:sldId id="264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279C-A1CC-0387-C059-BB7095C0E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9C407-2E72-8BDB-36D9-5F6B5796B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CFD9-D1D0-F79D-3D20-83A7EDAE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99C4B-B721-E30D-4CDE-CECBFF55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C8E3-BAE3-B396-8E72-7F858F44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01D5-5309-0BA2-7E7F-9D13F644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3C93E-F7D5-30EF-E461-296AF0CF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ECAB-F1A7-D895-B009-41A2FD3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E84C8-9A65-8205-B51B-F812DCA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ED6E-057F-481D-F85E-BAD8F54F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3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50C42-AFC0-DAA3-4B5B-9605FEB3D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469C-9F3B-A802-40EB-0A6BC63A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012E-209D-01EF-706A-CAE17F6E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1ED2-F6AB-5944-4D6D-5EDC35AC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E39D-3614-1E99-B625-27A68BA5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81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D65-2FD6-1DCE-7652-3633C4B6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045A-0732-D9C6-BA77-C3088C61D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50B05-0FE5-90C4-C4E2-984329F3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484D-D97C-815B-41F0-3DE24E6C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C132-1415-AFC9-F5B0-7960D04F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2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C320-C4D0-E54D-8C7E-8306DF26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1481-0DB1-4332-A38C-BE341FCE4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EC90B-52D4-D886-FE52-BB3635ED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5FB2D-48A4-7F8F-B82E-C977F741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F71BA-5536-0969-46CE-B7784B6D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9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F37C-2DB8-B083-D46F-F7DD8511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DD2A-7A5C-B096-2A3D-45C97FAE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C37B0-A888-A85A-CD7A-53AB4AE8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E902-C479-3176-2CA6-52F0166D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EC945-3836-EF06-3D4F-521EB60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BD8DE-A3F6-C577-E942-A21B3B46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20DE8-1441-6418-BD43-419A2B87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C55E-9DD9-8618-0897-683938B2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94A50-7F1D-1CC9-2014-7BFFA872A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92C4B-1B6F-5FB2-C80F-4C2E5ACF8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6A881-BD55-4668-6B1F-B043727BA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75892-C65E-01C6-DA84-BB7B795F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DF6EC-8638-5294-4406-FA93DDFE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A1E13-3389-1C74-DFE7-CE76EDEA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3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E481-96A6-2073-3EBD-EBE1CAE2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994C8-5864-53FC-4CDD-F28B5AA4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64EBE-CA3A-39E9-C864-CEF00816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D5E53-9D72-3AE8-DA1A-1E4F12D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C2ADD-B897-352E-F9D3-C5AEF576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5277C-50DB-E65E-69B1-3452027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3B75D-B880-63CD-6746-02B3CE01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D068-5564-2D04-F085-D24AC4A3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31B5-7C21-5B60-BCC8-C6AC51E8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C645A-28F5-6298-BB5C-816867AD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9489-7E16-5763-D18D-4945EFBD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36629-5D4D-D883-F0B0-DCDE8F43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349E7-6AF7-DCFC-A0E1-80736DC4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7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5E36-452C-EF24-C21E-048FC05F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3F1F3-60F3-A127-8370-E98BEA88F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F6F78-E9A3-1D9F-FC78-2370FE41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CD65-890E-7CF9-5E72-F0AE491C3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A0639-94A0-9979-4CAF-720EEA07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6DBA2-90C7-CC7C-4EBC-4F98BD2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0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3C0DF-6A75-6151-A858-C82156B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FF23F-6FB1-4F9A-5663-BFCEF358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7605-253B-2DBD-9899-222B3E1B1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E949C-30C5-4A94-BADF-0E79C1F11FF0}" type="datetimeFigureOut">
              <a:rPr lang="zh-CN" altLang="en-US" smtClean="0"/>
              <a:t>2023/7/15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7C42-9F31-76E0-3D38-9B904C397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3440B-A023-6FC4-7FD5-95B1D5184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4B68F-8BAE-4F67-817D-907E15FDF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8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D5F05F4-626C-FCD8-2433-9610F401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528" y="165959"/>
            <a:ext cx="36576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g_loss_pre = g_model.train_on_batch([p_lattent, r_real], p_real)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B0C04-C7AC-5500-77CE-4B48CD393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9294" r="7777" b="8789"/>
          <a:stretch/>
        </p:blipFill>
        <p:spPr>
          <a:xfrm>
            <a:off x="1340528" y="3237245"/>
            <a:ext cx="3657600" cy="2774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2DF285-D818-8221-178C-6F8CC217A8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6" t="11115" r="8535" b="10609"/>
          <a:stretch/>
        </p:blipFill>
        <p:spPr>
          <a:xfrm>
            <a:off x="1340528" y="530761"/>
            <a:ext cx="3657600" cy="2706484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64958CE-5819-78B7-1153-06F910961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225" y="165959"/>
            <a:ext cx="3941685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g_loss_pre = g_model.train_on_batch([p_real, r_real], p_real)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071BC1-98F7-73C2-E07E-803086989F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10306" r="8536" b="9799"/>
          <a:stretch/>
        </p:blipFill>
        <p:spPr>
          <a:xfrm>
            <a:off x="7386225" y="530761"/>
            <a:ext cx="3657600" cy="27362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6980F2-8C72-522D-76BF-C352B61E3B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10306" r="8536" b="9799"/>
          <a:stretch/>
        </p:blipFill>
        <p:spPr>
          <a:xfrm>
            <a:off x="7386225" y="3256120"/>
            <a:ext cx="3657600" cy="2736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2CC327-9B2B-B14D-E059-B539B36C61BF}"/>
              </a:ext>
            </a:extLst>
          </p:cNvPr>
          <p:cNvSpPr txBox="1"/>
          <p:nvPr/>
        </p:nvSpPr>
        <p:spPr>
          <a:xfrm>
            <a:off x="1278389" y="5934670"/>
            <a:ext cx="9765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Conclusion: </a:t>
            </a:r>
          </a:p>
          <a:p>
            <a:r>
              <a:rPr lang="en-US" altLang="zh-CN" dirty="0"/>
              <a:t>input the real pattern will disable the response training.</a:t>
            </a:r>
          </a:p>
          <a:p>
            <a:r>
              <a:rPr lang="en-US" altLang="zh-CN" dirty="0"/>
              <a:t>Input random pattern will disable the pattern info. </a:t>
            </a:r>
          </a:p>
        </p:txBody>
      </p:sp>
    </p:spTree>
    <p:extLst>
      <p:ext uri="{BB962C8B-B14F-4D97-AF65-F5344CB8AC3E}">
        <p14:creationId xmlns:p14="http://schemas.microsoft.com/office/powerpoint/2010/main" val="127738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050549D-3BE3-90F5-AF98-4EC89A1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3765774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8, gloss = 0.003, epoch  = 1200 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ModelB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75365-0680-EFA9-4955-155F88B5C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5" t="9496" r="8233" b="10407"/>
          <a:stretch/>
        </p:blipFill>
        <p:spPr>
          <a:xfrm>
            <a:off x="3045039" y="961008"/>
            <a:ext cx="6729275" cy="506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0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050549D-3BE3-90F5-AF98-4EC89A1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412" y="422256"/>
            <a:ext cx="476444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8, gloss = 0.003, epoch  = 1000, two model comparison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36AB2-BE41-0607-BFF8-D5BA2B668D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t="10913" r="9356" b="9800"/>
          <a:stretch/>
        </p:blipFill>
        <p:spPr>
          <a:xfrm>
            <a:off x="497765" y="1559480"/>
            <a:ext cx="5486400" cy="4127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E07562-5E32-61B6-2313-2FDCB28F8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10913" r="9689" b="9800"/>
          <a:stretch/>
        </p:blipFill>
        <p:spPr>
          <a:xfrm>
            <a:off x="6401414" y="1559481"/>
            <a:ext cx="5486400" cy="419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304923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20, gloss = 0.02, epoch  = 4000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8586B-6610-67B2-D0DE-D4AEE9D3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5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304923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50, gloss = 0.02, epoch  = 4000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CF36A-FDFF-E198-3DEE-814F5E7F1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D5F05F4-626C-FCD8-2433-9610F401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556" y="247632"/>
            <a:ext cx="3657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g_loss_pre = g_model.train_on_batch([p_lattent, r_real], p_real)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Platten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0.5Rnd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+ 0,5 Input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CC327-9B2B-B14D-E059-B539B36C61BF}"/>
              </a:ext>
            </a:extLst>
          </p:cNvPr>
          <p:cNvSpPr txBox="1"/>
          <p:nvPr/>
        </p:nvSpPr>
        <p:spPr>
          <a:xfrm>
            <a:off x="1207366" y="5934670"/>
            <a:ext cx="97654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Conclusion: </a:t>
            </a:r>
          </a:p>
          <a:p>
            <a:r>
              <a:rPr lang="en-US" altLang="zh-CN" dirty="0"/>
              <a:t>0.5 weight wont activate the response </a:t>
            </a:r>
          </a:p>
          <a:p>
            <a:r>
              <a:rPr lang="en-US" altLang="zh-CN" dirty="0"/>
              <a:t>Next step, reduce the latten space defined by the PTL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8806416-064C-C879-6882-EEBC17F4E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0" t="10899" r="8232" b="11710"/>
          <a:stretch/>
        </p:blipFill>
        <p:spPr>
          <a:xfrm>
            <a:off x="1846556" y="558982"/>
            <a:ext cx="3657600" cy="26505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A4D0AD-62B9-A266-C9EF-2DCEEF69F3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8" t="11509" r="9749" b="11099"/>
          <a:stretch/>
        </p:blipFill>
        <p:spPr>
          <a:xfrm>
            <a:off x="1846556" y="3301312"/>
            <a:ext cx="3657600" cy="26913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C405A45-C17F-46FC-500B-5A49483815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4" t="11722" r="8384" b="10811"/>
          <a:stretch/>
        </p:blipFill>
        <p:spPr>
          <a:xfrm>
            <a:off x="7403978" y="657813"/>
            <a:ext cx="3657600" cy="26683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75CE35-4DED-9E07-9683-DE8C339FA8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0" t="11287" r="8232" b="9425"/>
          <a:stretch/>
        </p:blipFill>
        <p:spPr>
          <a:xfrm>
            <a:off x="7315202" y="3337310"/>
            <a:ext cx="3657600" cy="2684980"/>
          </a:xfrm>
          <a:prstGeom prst="rect">
            <a:avLst/>
          </a:prstGeom>
        </p:spPr>
      </p:pic>
      <p:sp>
        <p:nvSpPr>
          <p:cNvPr id="27" name="Rectangle 2">
            <a:extLst>
              <a:ext uri="{FF2B5EF4-FFF2-40B4-BE49-F238E27FC236}">
                <a16:creationId xmlns:a16="http://schemas.microsoft.com/office/drawing/2014/main" id="{8F7527AC-D5D2-750C-AA54-B33D770D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978" y="298192"/>
            <a:ext cx="36576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g_loss_pre = g_model.train_on_batch([p_lattent, r_real], p_real)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Platten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0.9 </a:t>
            </a:r>
            <a:r>
              <a:rPr kumimoji="0" lang="en-US" altLang="zh-CN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Rnd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+ 0.1 Input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2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0D9CAE22-AD54-B19B-1120-5B8E27A47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99" y="193083"/>
            <a:ext cx="10567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40-&gt;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0E109A-7FFC-6668-E22A-26DDC7AB2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9" t="10569" r="9113" b="10144"/>
          <a:stretch/>
        </p:blipFill>
        <p:spPr>
          <a:xfrm>
            <a:off x="1518080" y="692459"/>
            <a:ext cx="3782790" cy="2803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DD2B1-D104-78F9-B13F-8A1CB89ED5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6" t="11783" r="9294" b="8930"/>
          <a:stretch/>
        </p:blipFill>
        <p:spPr>
          <a:xfrm>
            <a:off x="1487138" y="3495585"/>
            <a:ext cx="3782789" cy="280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BC7AE-7384-54A8-7629-04442DBD3C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6" t="12591" r="8838" b="11358"/>
          <a:stretch/>
        </p:blipFill>
        <p:spPr>
          <a:xfrm>
            <a:off x="7736761" y="3511119"/>
            <a:ext cx="3657600" cy="2639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813939-D948-5834-2764-06E3A2EAA5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0" t="12161" r="9386" b="11788"/>
          <a:stretch/>
        </p:blipFill>
        <p:spPr>
          <a:xfrm>
            <a:off x="7736761" y="707231"/>
            <a:ext cx="3657600" cy="2639651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D8DFC7CD-65BF-33AF-0DC8-CB5202F8B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1494" y="312162"/>
            <a:ext cx="1056700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40-&gt;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DE6502F-166A-CC03-F10A-804C1EF41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826" y="6430356"/>
            <a:ext cx="2614818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Conclusion: P latten vector is suitable as 2 or 3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195277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1, gloss = 0.10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ADF87-BF85-D23B-06D1-05D18292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08" y="124331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1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29306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2, gloss = 0.08, epoch  = 100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2E8FC-92FE-3645-9229-A356D7C9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29306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4, gloss = 0.05, epoch  = 100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BC095-17FA-F578-FD0D-CF94EF8D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6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A0F587D8-ABB6-2D3F-4C39-2782BA12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293061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8, gloss = 0.03, epoch  = 100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64AF6-E5F3-C8B9-6FEF-0422F31F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0746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9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A04E8-8ED3-675E-2ACF-309C98B70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050549D-3BE3-90F5-AF98-4EC89A1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31005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8, gloss = 0.003, epoch  = 1000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6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050549D-3BE3-90F5-AF98-4EC89A1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0" y="431134"/>
            <a:ext cx="3100529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p_lattent =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8, gloss = 0.003, epoch  = 1000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A1F52-5906-B338-5F1F-3BF8FBD7C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5" t="10404" r="7208" b="8672"/>
          <a:stretch/>
        </p:blipFill>
        <p:spPr>
          <a:xfrm>
            <a:off x="2912361" y="1065321"/>
            <a:ext cx="6995605" cy="51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2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9343</TotalTime>
  <Words>324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洋 姜</dc:creator>
  <cp:lastModifiedBy>洋 姜</cp:lastModifiedBy>
  <cp:revision>16</cp:revision>
  <dcterms:created xsi:type="dcterms:W3CDTF">2023-06-02T03:28:52Z</dcterms:created>
  <dcterms:modified xsi:type="dcterms:W3CDTF">2023-07-16T09:52:11Z</dcterms:modified>
</cp:coreProperties>
</file>