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9541-AD1A-4038-B01B-25F2F02FC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1BE9F-803C-45C4-95A6-4EA0C8C9B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Conan Sum</a:t>
            </a:r>
          </a:p>
        </p:txBody>
      </p:sp>
    </p:spTree>
    <p:extLst>
      <p:ext uri="{BB962C8B-B14F-4D97-AF65-F5344CB8AC3E}">
        <p14:creationId xmlns:p14="http://schemas.microsoft.com/office/powerpoint/2010/main" val="267069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076D-29AE-4607-BC04-6F380CC4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D901-D4B4-4ADF-8884-4AD88BE0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this project I will be investigating traffic during peak hours in NYC metropolitan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5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AD67-7E26-4727-B807-A4185B8E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7B32-CC03-4DE9-B4F6-D2BDDEEF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main target of the report will be people who have to travel a lot in the metropolitan area</a:t>
            </a:r>
          </a:p>
          <a:p>
            <a:r>
              <a:rPr lang="en-US" sz="2400" dirty="0"/>
              <a:t>For example, taxi drivers or post service</a:t>
            </a:r>
          </a:p>
          <a:p>
            <a:r>
              <a:rPr lang="en-US" sz="2400" dirty="0"/>
              <a:t>The results of the project will give them information about which route to avoid during peak hours </a:t>
            </a:r>
          </a:p>
        </p:txBody>
      </p:sp>
    </p:spTree>
    <p:extLst>
      <p:ext uri="{BB962C8B-B14F-4D97-AF65-F5344CB8AC3E}">
        <p14:creationId xmlns:p14="http://schemas.microsoft.com/office/powerpoint/2010/main" val="79277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96FD-8E37-4DC8-9650-5F9A65FF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209-FE35-4D4B-9B7A-0C424B0B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is recorded by the department of transportation and it contains data for every hour of the day</a:t>
            </a:r>
          </a:p>
          <a:p>
            <a:r>
              <a:rPr lang="en-US" sz="2400" dirty="0"/>
              <a:t>The dataset contains more than 1000 streets around New York City</a:t>
            </a:r>
          </a:p>
          <a:p>
            <a:r>
              <a:rPr lang="en-US" sz="2400" dirty="0"/>
              <a:t>Data is recorded from year 2014 - 2018</a:t>
            </a:r>
          </a:p>
        </p:txBody>
      </p:sp>
    </p:spTree>
    <p:extLst>
      <p:ext uri="{BB962C8B-B14F-4D97-AF65-F5344CB8AC3E}">
        <p14:creationId xmlns:p14="http://schemas.microsoft.com/office/powerpoint/2010/main" val="266687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9D63-117D-4B5A-B31D-59ADD2C5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CD9F-533A-469B-BAB9-A1774398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dataset from the website is large and it contains a lot of overlapping information</a:t>
            </a:r>
          </a:p>
          <a:p>
            <a:r>
              <a:rPr lang="en-US" sz="2400" dirty="0"/>
              <a:t>In order to clearly present these information, I have grouped the data based on their street name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02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F4CA-1CA9-41BA-8293-E7AF44DC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56A7-1A20-413B-B950-2386DDEA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dataset contains information for 24 hours each day, which does not reflect peak hours traffic count</a:t>
            </a:r>
          </a:p>
          <a:p>
            <a:r>
              <a:rPr lang="en-US" sz="2400" dirty="0"/>
              <a:t>The peak hours I have selected for this dataset is from 7am – 9am and 4pm – 6pm</a:t>
            </a:r>
          </a:p>
          <a:p>
            <a:r>
              <a:rPr lang="en-US" sz="2400" dirty="0"/>
              <a:t>I have filtered the data using these hour ranges for a better representation of traffic conditions</a:t>
            </a:r>
          </a:p>
        </p:txBody>
      </p:sp>
    </p:spTree>
    <p:extLst>
      <p:ext uri="{BB962C8B-B14F-4D97-AF65-F5344CB8AC3E}">
        <p14:creationId xmlns:p14="http://schemas.microsoft.com/office/powerpoint/2010/main" val="99524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C8D3-D04E-457D-84D1-B35C4321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BEE-29A6-45CE-8BAF-717D4A2E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the results, I have concluded that most traffic occurs at expressways, with an average of 60,000 cars per hour</a:t>
            </a:r>
          </a:p>
          <a:p>
            <a:r>
              <a:rPr lang="en-US" sz="2400" dirty="0"/>
              <a:t>Therefore if someone has to navigate through the city, they would want to </a:t>
            </a:r>
            <a:r>
              <a:rPr lang="en-US" sz="2400"/>
              <a:t>avoid expressways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0381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235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Data Capstone project</vt:lpstr>
      <vt:lpstr>Problem definition</vt:lpstr>
      <vt:lpstr>Target audience</vt:lpstr>
      <vt:lpstr>Dataset</vt:lpstr>
      <vt:lpstr>Data Cleaning</vt:lpstr>
      <vt:lpstr>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Capstone project</dc:title>
  <dc:creator>Conan Sum</dc:creator>
  <cp:lastModifiedBy>Conan Sum</cp:lastModifiedBy>
  <cp:revision>2</cp:revision>
  <dcterms:created xsi:type="dcterms:W3CDTF">2019-12-24T14:50:43Z</dcterms:created>
  <dcterms:modified xsi:type="dcterms:W3CDTF">2019-12-24T15:01:34Z</dcterms:modified>
</cp:coreProperties>
</file>