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3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7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1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97001" y="426166"/>
            <a:ext cx="1598083" cy="687917"/>
            <a:chOff x="3164417" y="772583"/>
            <a:chExt cx="1598083" cy="687917"/>
          </a:xfrm>
        </p:grpSpPr>
        <p:sp>
          <p:nvSpPr>
            <p:cNvPr id="4" name="Rectangle 3"/>
            <p:cNvSpPr/>
            <p:nvPr/>
          </p:nvSpPr>
          <p:spPr>
            <a:xfrm>
              <a:off x="3164417" y="772583"/>
              <a:ext cx="1598083" cy="687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02000" y="920751"/>
              <a:ext cx="1338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useraccount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4467" y="426166"/>
            <a:ext cx="462534" cy="131798"/>
            <a:chOff x="934467" y="508435"/>
            <a:chExt cx="462534" cy="13179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30488" y="599409"/>
            <a:ext cx="462534" cy="131798"/>
            <a:chOff x="934467" y="508435"/>
            <a:chExt cx="462534" cy="13179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34467" y="775772"/>
            <a:ext cx="462534" cy="131798"/>
            <a:chOff x="934467" y="508435"/>
            <a:chExt cx="462534" cy="13179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30488" y="943666"/>
            <a:ext cx="462534" cy="131798"/>
            <a:chOff x="934467" y="508435"/>
            <a:chExt cx="462534" cy="131798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4568" y="307686"/>
            <a:ext cx="543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name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6748" y="484760"/>
            <a:ext cx="69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gender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09694" y="291066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contact_number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562" y="665842"/>
            <a:ext cx="885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password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8091" y="843694"/>
            <a:ext cx="585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email</a:t>
            </a:r>
          </a:p>
        </p:txBody>
      </p:sp>
      <p:grpSp>
        <p:nvGrpSpPr>
          <p:cNvPr id="40" name="Group 39"/>
          <p:cNvGrpSpPr/>
          <p:nvPr/>
        </p:nvGrpSpPr>
        <p:grpSpPr>
          <a:xfrm rot="10800000">
            <a:off x="2995084" y="406590"/>
            <a:ext cx="462534" cy="131798"/>
            <a:chOff x="934467" y="508435"/>
            <a:chExt cx="462534" cy="13179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10800000">
            <a:off x="3001729" y="580114"/>
            <a:ext cx="462534" cy="131798"/>
            <a:chOff x="934467" y="508435"/>
            <a:chExt cx="462534" cy="131798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0800000">
            <a:off x="3001729" y="762272"/>
            <a:ext cx="462534" cy="131798"/>
            <a:chOff x="934467" y="508435"/>
            <a:chExt cx="462534" cy="13179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 rot="10800000">
            <a:off x="3007064" y="931684"/>
            <a:ext cx="462534" cy="131798"/>
            <a:chOff x="934467" y="508435"/>
            <a:chExt cx="462534" cy="13179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418334" y="45544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vehicle_plate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21678" y="62989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capacity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33658" y="831712"/>
            <a:ext cx="816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is_driver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832993" y="223770"/>
            <a:ext cx="0" cy="197800"/>
          </a:xfrm>
          <a:prstGeom prst="line">
            <a:avLst/>
          </a:prstGeom>
          <a:ln w="9525">
            <a:solidFill>
              <a:schemeClr val="tx1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 rot="10800000">
            <a:off x="1821013" y="157871"/>
            <a:ext cx="462534" cy="131798"/>
            <a:chOff x="934467" y="508435"/>
            <a:chExt cx="462534" cy="131798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223647" y="45918"/>
            <a:ext cx="844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is_admin</a:t>
            </a:r>
          </a:p>
        </p:txBody>
      </p:sp>
    </p:spTree>
    <p:extLst>
      <p:ext uri="{BB962C8B-B14F-4D97-AF65-F5344CB8AC3E}">
        <p14:creationId xmlns:p14="http://schemas.microsoft.com/office/powerpoint/2010/main" val="90544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Cisco Employee</dc:creator>
  <cp:lastModifiedBy>Cisco Employee</cp:lastModifiedBy>
  <cp:revision>4</cp:revision>
  <dcterms:created xsi:type="dcterms:W3CDTF">2018-04-07T19:26:18Z</dcterms:created>
  <dcterms:modified xsi:type="dcterms:W3CDTF">2018-04-07T19:38:02Z</dcterms:modified>
</cp:coreProperties>
</file>