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14" autoAdjust="0"/>
  </p:normalViewPr>
  <p:slideViewPr>
    <p:cSldViewPr snapToGrid="0" snapToObjects="1">
      <p:cViewPr>
        <p:scale>
          <a:sx n="139" d="100"/>
          <a:sy n="139" d="100"/>
        </p:scale>
        <p:origin x="-76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5C2-6EAD-244F-939C-939C0ACD8B68}" type="datetimeFigureOut"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6929-CDE5-DF4E-A3C9-C7F1DAF026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3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5C2-6EAD-244F-939C-939C0ACD8B68}" type="datetimeFigureOut"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6929-CDE5-DF4E-A3C9-C7F1DAF026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6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5C2-6EAD-244F-939C-939C0ACD8B68}" type="datetimeFigureOut"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6929-CDE5-DF4E-A3C9-C7F1DAF026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7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5C2-6EAD-244F-939C-939C0ACD8B68}" type="datetimeFigureOut"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6929-CDE5-DF4E-A3C9-C7F1DAF026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0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5C2-6EAD-244F-939C-939C0ACD8B68}" type="datetimeFigureOut"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6929-CDE5-DF4E-A3C9-C7F1DAF026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5C2-6EAD-244F-939C-939C0ACD8B68}" type="datetimeFigureOut">
              <a:t>4/8/18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6929-CDE5-DF4E-A3C9-C7F1DAF026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9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5C2-6EAD-244F-939C-939C0ACD8B68}" type="datetimeFigureOut">
              <a:t>4/8/18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6929-CDE5-DF4E-A3C9-C7F1DAF026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5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5C2-6EAD-244F-939C-939C0ACD8B68}" type="datetimeFigureOut">
              <a:t>4/8/18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6929-CDE5-DF4E-A3C9-C7F1DAF026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1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5C2-6EAD-244F-939C-939C0ACD8B68}" type="datetimeFigureOut">
              <a:t>4/8/18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6929-CDE5-DF4E-A3C9-C7F1DAF026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2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5C2-6EAD-244F-939C-939C0ACD8B68}" type="datetimeFigureOut">
              <a:t>4/8/18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6929-CDE5-DF4E-A3C9-C7F1DAF026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1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5C2-6EAD-244F-939C-939C0ACD8B68}" type="datetimeFigureOut">
              <a:t>4/8/18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6929-CDE5-DF4E-A3C9-C7F1DAF026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4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E85C2-6EAD-244F-939C-939C0ACD8B68}" type="datetimeFigureOut"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F6929-CDE5-DF4E-A3C9-C7F1DAF026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1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roup 320"/>
          <p:cNvGrpSpPr/>
          <p:nvPr/>
        </p:nvGrpSpPr>
        <p:grpSpPr>
          <a:xfrm>
            <a:off x="431423" y="963452"/>
            <a:ext cx="8627560" cy="4682597"/>
            <a:chOff x="431423" y="963452"/>
            <a:chExt cx="8627560" cy="4682597"/>
          </a:xfrm>
        </p:grpSpPr>
        <p:grpSp>
          <p:nvGrpSpPr>
            <p:cNvPr id="8" name="Group 7"/>
            <p:cNvGrpSpPr/>
            <p:nvPr/>
          </p:nvGrpSpPr>
          <p:grpSpPr>
            <a:xfrm>
              <a:off x="2336637" y="963452"/>
              <a:ext cx="4741080" cy="1105553"/>
              <a:chOff x="2176529" y="1407239"/>
              <a:chExt cx="4741080" cy="1105553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501968" y="1787487"/>
                <a:ext cx="1598083" cy="687917"/>
                <a:chOff x="3164417" y="772583"/>
                <a:chExt cx="1598083" cy="687917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164417" y="772583"/>
                  <a:ext cx="1598083" cy="68791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3302000" y="920751"/>
                  <a:ext cx="13389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/>
                    <a:t>useraccount</a:t>
                  </a: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3039434" y="1787487"/>
                <a:ext cx="462534" cy="131798"/>
                <a:chOff x="934467" y="508435"/>
                <a:chExt cx="462534" cy="131798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066251" y="574334"/>
                  <a:ext cx="3307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chemeClr val="bg1">
                      <a:alpha val="38000"/>
                    </a:scheme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/>
                <p:cNvSpPr/>
                <p:nvPr/>
              </p:nvSpPr>
              <p:spPr>
                <a:xfrm>
                  <a:off x="934467" y="508435"/>
                  <a:ext cx="131784" cy="13179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3035455" y="1960730"/>
                <a:ext cx="462534" cy="131798"/>
                <a:chOff x="934467" y="508435"/>
                <a:chExt cx="462534" cy="131798"/>
              </a:xfrm>
            </p:grpSpPr>
            <p:cxnSp>
              <p:nvCxnSpPr>
                <p:cNvPr id="23" name="Straight Connector 22"/>
                <p:cNvCxnSpPr/>
                <p:nvPr/>
              </p:nvCxnSpPr>
              <p:spPr>
                <a:xfrm>
                  <a:off x="1066251" y="574334"/>
                  <a:ext cx="3307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chemeClr val="bg1">
                      <a:alpha val="38000"/>
                    </a:scheme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/>
                <p:cNvSpPr/>
                <p:nvPr/>
              </p:nvSpPr>
              <p:spPr>
                <a:xfrm>
                  <a:off x="934467" y="508435"/>
                  <a:ext cx="131784" cy="13179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3039434" y="2137093"/>
                <a:ext cx="462534" cy="131798"/>
                <a:chOff x="934467" y="508435"/>
                <a:chExt cx="462534" cy="131798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>
                  <a:off x="1066251" y="574334"/>
                  <a:ext cx="3307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chemeClr val="bg1">
                      <a:alpha val="38000"/>
                    </a:scheme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934467" y="508435"/>
                  <a:ext cx="131784" cy="13179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3035455" y="2304987"/>
                <a:ext cx="462534" cy="131798"/>
                <a:chOff x="934467" y="508435"/>
                <a:chExt cx="462534" cy="131798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066251" y="574334"/>
                  <a:ext cx="3307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chemeClr val="bg1">
                      <a:alpha val="38000"/>
                    </a:scheme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Oval 32"/>
                <p:cNvSpPr/>
                <p:nvPr/>
              </p:nvSpPr>
              <p:spPr>
                <a:xfrm>
                  <a:off x="934467" y="508435"/>
                  <a:ext cx="131784" cy="13179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" name="TextBox 33"/>
              <p:cNvSpPr txBox="1"/>
              <p:nvPr/>
            </p:nvSpPr>
            <p:spPr>
              <a:xfrm>
                <a:off x="2469535" y="1669007"/>
                <a:ext cx="5434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name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361715" y="1846081"/>
                <a:ext cx="6990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gender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514661" y="1652387"/>
                <a:ext cx="14029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contact_number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176529" y="2027163"/>
                <a:ext cx="8853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password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463058" y="2205015"/>
                <a:ext cx="5858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email</a:t>
                </a: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 rot="10800000">
                <a:off x="5100051" y="1767911"/>
                <a:ext cx="462534" cy="131798"/>
                <a:chOff x="934467" y="508435"/>
                <a:chExt cx="462534" cy="131798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1066251" y="574334"/>
                  <a:ext cx="3307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chemeClr val="bg1">
                      <a:alpha val="38000"/>
                    </a:scheme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Oval 41"/>
                <p:cNvSpPr/>
                <p:nvPr/>
              </p:nvSpPr>
              <p:spPr>
                <a:xfrm>
                  <a:off x="934467" y="508435"/>
                  <a:ext cx="131784" cy="13179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 rot="10800000">
                <a:off x="5106696" y="1941435"/>
                <a:ext cx="462534" cy="131798"/>
                <a:chOff x="934467" y="508435"/>
                <a:chExt cx="462534" cy="131798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066251" y="574334"/>
                  <a:ext cx="3307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chemeClr val="bg1">
                      <a:alpha val="38000"/>
                    </a:scheme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Oval 44"/>
                <p:cNvSpPr/>
                <p:nvPr/>
              </p:nvSpPr>
              <p:spPr>
                <a:xfrm>
                  <a:off x="934467" y="508435"/>
                  <a:ext cx="131784" cy="13179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 rot="10800000">
                <a:off x="5106696" y="2123593"/>
                <a:ext cx="462534" cy="131798"/>
                <a:chOff x="934467" y="508435"/>
                <a:chExt cx="462534" cy="131798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>
                  <a:off x="1066251" y="574334"/>
                  <a:ext cx="3307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chemeClr val="bg1">
                      <a:alpha val="38000"/>
                    </a:scheme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Oval 47"/>
                <p:cNvSpPr/>
                <p:nvPr/>
              </p:nvSpPr>
              <p:spPr>
                <a:xfrm>
                  <a:off x="934467" y="508435"/>
                  <a:ext cx="131784" cy="13179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 rot="10800000">
                <a:off x="5112031" y="2293005"/>
                <a:ext cx="462534" cy="131798"/>
                <a:chOff x="934467" y="508435"/>
                <a:chExt cx="462534" cy="131798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>
                  <a:off x="1066251" y="574334"/>
                  <a:ext cx="3307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chemeClr val="bg1">
                      <a:alpha val="38000"/>
                    </a:scheme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/>
                <p:cNvSpPr/>
                <p:nvPr/>
              </p:nvSpPr>
              <p:spPr>
                <a:xfrm>
                  <a:off x="934467" y="508435"/>
                  <a:ext cx="131784" cy="13179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5523301" y="1816769"/>
                <a:ext cx="1159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vehicle_plate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526645" y="1991217"/>
                <a:ext cx="7873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capacity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538625" y="2193033"/>
                <a:ext cx="8166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is_driver</a:t>
                </a:r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3937960" y="1585091"/>
                <a:ext cx="0" cy="1978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Group 57"/>
              <p:cNvGrpSpPr/>
              <p:nvPr/>
            </p:nvGrpSpPr>
            <p:grpSpPr>
              <a:xfrm rot="10800000">
                <a:off x="3925980" y="1519192"/>
                <a:ext cx="462534" cy="131798"/>
                <a:chOff x="934467" y="508435"/>
                <a:chExt cx="462534" cy="131798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066251" y="574334"/>
                  <a:ext cx="3307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chemeClr val="bg1">
                      <a:alpha val="38000"/>
                    </a:scheme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Oval 59"/>
                <p:cNvSpPr/>
                <p:nvPr/>
              </p:nvSpPr>
              <p:spPr>
                <a:xfrm>
                  <a:off x="934467" y="508435"/>
                  <a:ext cx="131784" cy="13179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1" name="TextBox 60"/>
              <p:cNvSpPr txBox="1"/>
              <p:nvPr/>
            </p:nvSpPr>
            <p:spPr>
              <a:xfrm>
                <a:off x="4328614" y="1407239"/>
                <a:ext cx="8447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is_admin</a:t>
                </a:r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2488466" y="2456144"/>
              <a:ext cx="0" cy="475488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27347" y="2069231"/>
              <a:ext cx="6133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(0, m)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386735" y="4576019"/>
              <a:ext cx="5642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(0, n)</a:t>
              </a:r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2478683" y="2456144"/>
              <a:ext cx="1406582" cy="0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3876128" y="2031617"/>
              <a:ext cx="0" cy="429768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2495211" y="4025166"/>
              <a:ext cx="0" cy="475488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2487820" y="4500654"/>
              <a:ext cx="1406582" cy="0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3891471" y="4499708"/>
              <a:ext cx="0" cy="429768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0" name="Group 289"/>
            <p:cNvGrpSpPr/>
            <p:nvPr/>
          </p:nvGrpSpPr>
          <p:grpSpPr>
            <a:xfrm>
              <a:off x="1860940" y="4789347"/>
              <a:ext cx="5179152" cy="856702"/>
              <a:chOff x="2077920" y="354213"/>
              <a:chExt cx="5179152" cy="856702"/>
            </a:xfrm>
          </p:grpSpPr>
          <p:grpSp>
            <p:nvGrpSpPr>
              <p:cNvPr id="250" name="Group 249"/>
              <p:cNvGrpSpPr/>
              <p:nvPr/>
            </p:nvGrpSpPr>
            <p:grpSpPr>
              <a:xfrm>
                <a:off x="3901272" y="484211"/>
                <a:ext cx="1639654" cy="687917"/>
                <a:chOff x="3160438" y="772583"/>
                <a:chExt cx="1639654" cy="687917"/>
              </a:xfrm>
            </p:grpSpPr>
            <p:sp>
              <p:nvSpPr>
                <p:cNvPr id="251" name="Rectangle 250"/>
                <p:cNvSpPr/>
                <p:nvPr/>
              </p:nvSpPr>
              <p:spPr>
                <a:xfrm>
                  <a:off x="3164417" y="772583"/>
                  <a:ext cx="1598083" cy="68791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TextBox 251"/>
                <p:cNvSpPr txBox="1"/>
                <p:nvPr/>
              </p:nvSpPr>
              <p:spPr>
                <a:xfrm>
                  <a:off x="3160438" y="920751"/>
                  <a:ext cx="16396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/>
                    <a:t>advertisements</a:t>
                  </a:r>
                </a:p>
              </p:txBody>
            </p:sp>
          </p:grpSp>
          <p:grpSp>
            <p:nvGrpSpPr>
              <p:cNvPr id="253" name="Group 252"/>
              <p:cNvGrpSpPr/>
              <p:nvPr/>
            </p:nvGrpSpPr>
            <p:grpSpPr>
              <a:xfrm>
                <a:off x="3442717" y="484211"/>
                <a:ext cx="462534" cy="131798"/>
                <a:chOff x="934467" y="508435"/>
                <a:chExt cx="462534" cy="131798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1066251" y="574334"/>
                  <a:ext cx="3307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chemeClr val="bg1">
                      <a:alpha val="38000"/>
                    </a:scheme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5" name="Oval 254"/>
                <p:cNvSpPr/>
                <p:nvPr/>
              </p:nvSpPr>
              <p:spPr>
                <a:xfrm>
                  <a:off x="934467" y="508435"/>
                  <a:ext cx="131784" cy="13179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6" name="Group 255"/>
              <p:cNvGrpSpPr/>
              <p:nvPr/>
            </p:nvGrpSpPr>
            <p:grpSpPr>
              <a:xfrm>
                <a:off x="3438738" y="657454"/>
                <a:ext cx="462534" cy="131798"/>
                <a:chOff x="934467" y="508435"/>
                <a:chExt cx="462534" cy="131798"/>
              </a:xfrm>
            </p:grpSpPr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1066251" y="574334"/>
                  <a:ext cx="3307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chemeClr val="bg1">
                      <a:alpha val="38000"/>
                    </a:scheme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8" name="Oval 257"/>
                <p:cNvSpPr/>
                <p:nvPr/>
              </p:nvSpPr>
              <p:spPr>
                <a:xfrm>
                  <a:off x="934467" y="508435"/>
                  <a:ext cx="131784" cy="13179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9" name="Group 258"/>
              <p:cNvGrpSpPr/>
              <p:nvPr/>
            </p:nvGrpSpPr>
            <p:grpSpPr>
              <a:xfrm>
                <a:off x="3442717" y="833817"/>
                <a:ext cx="462534" cy="131798"/>
                <a:chOff x="934467" y="508435"/>
                <a:chExt cx="462534" cy="131798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1066251" y="574334"/>
                  <a:ext cx="3307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chemeClr val="bg1">
                      <a:alpha val="38000"/>
                    </a:scheme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1" name="Oval 260"/>
                <p:cNvSpPr/>
                <p:nvPr/>
              </p:nvSpPr>
              <p:spPr>
                <a:xfrm>
                  <a:off x="934467" y="508435"/>
                  <a:ext cx="131784" cy="13179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2" name="Group 261"/>
              <p:cNvGrpSpPr/>
              <p:nvPr/>
            </p:nvGrpSpPr>
            <p:grpSpPr>
              <a:xfrm>
                <a:off x="3438738" y="1001711"/>
                <a:ext cx="462534" cy="131798"/>
                <a:chOff x="934467" y="508435"/>
                <a:chExt cx="462534" cy="131798"/>
              </a:xfrm>
            </p:grpSpPr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1066251" y="574334"/>
                  <a:ext cx="3307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chemeClr val="bg1">
                      <a:alpha val="38000"/>
                    </a:scheme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4" name="Oval 263"/>
                <p:cNvSpPr/>
                <p:nvPr/>
              </p:nvSpPr>
              <p:spPr>
                <a:xfrm>
                  <a:off x="934467" y="508435"/>
                  <a:ext cx="131784" cy="13179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5" name="TextBox 264"/>
              <p:cNvSpPr txBox="1"/>
              <p:nvPr/>
            </p:nvSpPr>
            <p:spPr>
              <a:xfrm>
                <a:off x="2290753" y="376314"/>
                <a:ext cx="12013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s</a:t>
                </a:r>
                <a:r>
                  <a:rPr lang="en-US" sz="1400"/>
                  <a:t>tart_location</a:t>
                </a:r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2133397" y="721744"/>
                <a:ext cx="13516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e</a:t>
                </a:r>
                <a:r>
                  <a:rPr lang="en-US" sz="1400"/>
                  <a:t>mail_of_driver</a:t>
                </a:r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2077920" y="903138"/>
                <a:ext cx="14017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advertisementID</a:t>
                </a:r>
              </a:p>
            </p:txBody>
          </p:sp>
          <p:grpSp>
            <p:nvGrpSpPr>
              <p:cNvPr id="268" name="Group 267"/>
              <p:cNvGrpSpPr/>
              <p:nvPr/>
            </p:nvGrpSpPr>
            <p:grpSpPr>
              <a:xfrm rot="10800000">
                <a:off x="5503334" y="464635"/>
                <a:ext cx="462534" cy="131798"/>
                <a:chOff x="934467" y="508435"/>
                <a:chExt cx="462534" cy="131798"/>
              </a:xfrm>
            </p:grpSpPr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1066251" y="574334"/>
                  <a:ext cx="3307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chemeClr val="bg1">
                      <a:alpha val="38000"/>
                    </a:scheme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0" name="Oval 269"/>
                <p:cNvSpPr/>
                <p:nvPr/>
              </p:nvSpPr>
              <p:spPr>
                <a:xfrm>
                  <a:off x="934467" y="508435"/>
                  <a:ext cx="131784" cy="13179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1" name="Group 270"/>
              <p:cNvGrpSpPr/>
              <p:nvPr/>
            </p:nvGrpSpPr>
            <p:grpSpPr>
              <a:xfrm rot="10800000">
                <a:off x="5509979" y="638159"/>
                <a:ext cx="462534" cy="131798"/>
                <a:chOff x="934467" y="508435"/>
                <a:chExt cx="462534" cy="131798"/>
              </a:xfrm>
            </p:grpSpPr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1066251" y="574334"/>
                  <a:ext cx="3307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chemeClr val="bg1">
                      <a:alpha val="38000"/>
                    </a:scheme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3" name="Oval 272"/>
                <p:cNvSpPr/>
                <p:nvPr/>
              </p:nvSpPr>
              <p:spPr>
                <a:xfrm>
                  <a:off x="934467" y="508435"/>
                  <a:ext cx="131784" cy="13179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4" name="Group 273"/>
              <p:cNvGrpSpPr/>
              <p:nvPr/>
            </p:nvGrpSpPr>
            <p:grpSpPr>
              <a:xfrm rot="10800000">
                <a:off x="5509979" y="820317"/>
                <a:ext cx="462534" cy="131798"/>
                <a:chOff x="934467" y="508435"/>
                <a:chExt cx="462534" cy="131798"/>
              </a:xfrm>
            </p:grpSpPr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1066251" y="574334"/>
                  <a:ext cx="3307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chemeClr val="bg1">
                      <a:alpha val="38000"/>
                    </a:scheme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6" name="Oval 275"/>
                <p:cNvSpPr/>
                <p:nvPr/>
              </p:nvSpPr>
              <p:spPr>
                <a:xfrm>
                  <a:off x="934467" y="508435"/>
                  <a:ext cx="131784" cy="13179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7" name="Group 276"/>
              <p:cNvGrpSpPr/>
              <p:nvPr/>
            </p:nvGrpSpPr>
            <p:grpSpPr>
              <a:xfrm rot="10800000">
                <a:off x="5515314" y="989729"/>
                <a:ext cx="462534" cy="131798"/>
                <a:chOff x="934467" y="508435"/>
                <a:chExt cx="462534" cy="131798"/>
              </a:xfrm>
            </p:grpSpPr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1066251" y="574334"/>
                  <a:ext cx="3307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chemeClr val="bg1">
                      <a:alpha val="38000"/>
                    </a:scheme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9" name="Oval 278"/>
                <p:cNvSpPr/>
                <p:nvPr/>
              </p:nvSpPr>
              <p:spPr>
                <a:xfrm>
                  <a:off x="934467" y="508435"/>
                  <a:ext cx="131784" cy="13179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0" name="TextBox 279"/>
              <p:cNvSpPr txBox="1"/>
              <p:nvPr/>
            </p:nvSpPr>
            <p:spPr>
              <a:xfrm>
                <a:off x="5929928" y="687941"/>
                <a:ext cx="6503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closed</a:t>
                </a: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5941908" y="889757"/>
                <a:ext cx="9557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s</a:t>
                </a:r>
                <a:r>
                  <a:rPr lang="en-US" sz="1400"/>
                  <a:t>elf_select</a:t>
                </a:r>
              </a:p>
            </p:txBody>
          </p:sp>
          <p:sp>
            <p:nvSpPr>
              <p:cNvPr id="287" name="TextBox 286"/>
              <p:cNvSpPr txBox="1"/>
              <p:nvPr/>
            </p:nvSpPr>
            <p:spPr>
              <a:xfrm>
                <a:off x="2348048" y="539527"/>
                <a:ext cx="11402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end_location</a:t>
                </a:r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>
                <a:off x="5928300" y="354213"/>
                <a:ext cx="13260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date_of_pickup</a:t>
                </a:r>
                <a:endParaRPr lang="en-US" sz="1400"/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5928300" y="520499"/>
                <a:ext cx="13287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time_of_pickup</a:t>
                </a:r>
                <a:endParaRPr lang="en-US" sz="1400"/>
              </a:p>
            </p:txBody>
          </p:sp>
        </p:grpSp>
        <p:grpSp>
          <p:nvGrpSpPr>
            <p:cNvPr id="305" name="Group 304"/>
            <p:cNvGrpSpPr/>
            <p:nvPr/>
          </p:nvGrpSpPr>
          <p:grpSpPr>
            <a:xfrm>
              <a:off x="431423" y="2623383"/>
              <a:ext cx="3229285" cy="1470189"/>
              <a:chOff x="2411831" y="741665"/>
              <a:chExt cx="3229285" cy="1470189"/>
            </a:xfrm>
          </p:grpSpPr>
          <p:grpSp>
            <p:nvGrpSpPr>
              <p:cNvPr id="291" name="Group 290"/>
              <p:cNvGrpSpPr/>
              <p:nvPr/>
            </p:nvGrpSpPr>
            <p:grpSpPr>
              <a:xfrm rot="21148015">
                <a:off x="3823734" y="1012061"/>
                <a:ext cx="256767" cy="319104"/>
                <a:chOff x="3872622" y="2854611"/>
                <a:chExt cx="256767" cy="319104"/>
              </a:xfrm>
            </p:grpSpPr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3972683" y="2957948"/>
                  <a:ext cx="156706" cy="2157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chemeClr val="bg1">
                      <a:alpha val="38000"/>
                    </a:scheme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3" name="Oval 292"/>
                <p:cNvSpPr/>
                <p:nvPr/>
              </p:nvSpPr>
              <p:spPr>
                <a:xfrm rot="3062628">
                  <a:off x="3872629" y="2854604"/>
                  <a:ext cx="131784" cy="13179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4" name="TextBox 293"/>
              <p:cNvSpPr txBox="1"/>
              <p:nvPr/>
            </p:nvSpPr>
            <p:spPr>
              <a:xfrm>
                <a:off x="5093082" y="896795"/>
                <a:ext cx="5480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price</a:t>
                </a:r>
                <a:endParaRPr lang="en-US" sz="1400"/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3177304" y="1904077"/>
                <a:ext cx="6257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status</a:t>
                </a:r>
              </a:p>
            </p:txBody>
          </p:sp>
          <p:sp>
            <p:nvSpPr>
              <p:cNvPr id="296" name="Diamond 295"/>
              <p:cNvSpPr/>
              <p:nvPr/>
            </p:nvSpPr>
            <p:spPr>
              <a:xfrm>
                <a:off x="3705163" y="1050684"/>
                <a:ext cx="1534111" cy="1096366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TextBox 296"/>
              <p:cNvSpPr txBox="1"/>
              <p:nvPr/>
            </p:nvSpPr>
            <p:spPr>
              <a:xfrm>
                <a:off x="4224384" y="1380846"/>
                <a:ext cx="298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bid</a:t>
                </a: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 rot="4664185">
                <a:off x="4849574" y="999628"/>
                <a:ext cx="256767" cy="319104"/>
                <a:chOff x="3872622" y="2854611"/>
                <a:chExt cx="256767" cy="319104"/>
              </a:xfrm>
            </p:grpSpPr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3972683" y="2957948"/>
                  <a:ext cx="156706" cy="2157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chemeClr val="bg1">
                      <a:alpha val="38000"/>
                    </a:scheme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0" name="Oval 299"/>
                <p:cNvSpPr/>
                <p:nvPr/>
              </p:nvSpPr>
              <p:spPr>
                <a:xfrm rot="3062628">
                  <a:off x="3872629" y="2854604"/>
                  <a:ext cx="131784" cy="13179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1" name="Group 300"/>
              <p:cNvGrpSpPr/>
              <p:nvPr/>
            </p:nvGrpSpPr>
            <p:grpSpPr>
              <a:xfrm rot="16005414">
                <a:off x="3794083" y="1850294"/>
                <a:ext cx="256767" cy="319104"/>
                <a:chOff x="3872622" y="2854611"/>
                <a:chExt cx="256767" cy="319104"/>
              </a:xfrm>
            </p:grpSpPr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3972683" y="2957948"/>
                  <a:ext cx="156706" cy="2157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chemeClr val="bg1">
                      <a:alpha val="38000"/>
                    </a:scheme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3" name="Oval 302"/>
                <p:cNvSpPr/>
                <p:nvPr/>
              </p:nvSpPr>
              <p:spPr>
                <a:xfrm rot="3062628">
                  <a:off x="3872629" y="2854604"/>
                  <a:ext cx="131784" cy="13179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4" name="TextBox 303"/>
              <p:cNvSpPr txBox="1"/>
              <p:nvPr/>
            </p:nvSpPr>
            <p:spPr>
              <a:xfrm>
                <a:off x="2411831" y="741665"/>
                <a:ext cx="19956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creation_date_and_time</a:t>
                </a:r>
                <a:endParaRPr lang="en-US" sz="1400"/>
              </a:p>
            </p:txBody>
          </p:sp>
        </p:grpSp>
        <p:grpSp>
          <p:nvGrpSpPr>
            <p:cNvPr id="312" name="Group 311"/>
            <p:cNvGrpSpPr/>
            <p:nvPr/>
          </p:nvGrpSpPr>
          <p:grpSpPr>
            <a:xfrm>
              <a:off x="5675430" y="2762669"/>
              <a:ext cx="3383553" cy="1250255"/>
              <a:chOff x="3705163" y="896795"/>
              <a:chExt cx="3383553" cy="1250255"/>
            </a:xfrm>
          </p:grpSpPr>
          <p:sp>
            <p:nvSpPr>
              <p:cNvPr id="306" name="TextBox 305"/>
              <p:cNvSpPr txBox="1"/>
              <p:nvPr/>
            </p:nvSpPr>
            <p:spPr>
              <a:xfrm>
                <a:off x="5093082" y="896795"/>
                <a:ext cx="19956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creation_date_and_time</a:t>
                </a:r>
                <a:endParaRPr lang="en-US" sz="1400"/>
              </a:p>
            </p:txBody>
          </p:sp>
          <p:sp>
            <p:nvSpPr>
              <p:cNvPr id="307" name="Diamond 306"/>
              <p:cNvSpPr/>
              <p:nvPr/>
            </p:nvSpPr>
            <p:spPr>
              <a:xfrm>
                <a:off x="3705163" y="1050684"/>
                <a:ext cx="1534111" cy="1096366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TextBox 307"/>
              <p:cNvSpPr txBox="1"/>
              <p:nvPr/>
            </p:nvSpPr>
            <p:spPr>
              <a:xfrm>
                <a:off x="4165216" y="1391233"/>
                <a:ext cx="642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offer</a:t>
                </a:r>
                <a:endParaRPr lang="en-US"/>
              </a:p>
            </p:txBody>
          </p:sp>
          <p:grpSp>
            <p:nvGrpSpPr>
              <p:cNvPr id="309" name="Group 308"/>
              <p:cNvGrpSpPr/>
              <p:nvPr/>
            </p:nvGrpSpPr>
            <p:grpSpPr>
              <a:xfrm rot="5073274">
                <a:off x="4849574" y="999628"/>
                <a:ext cx="256767" cy="319104"/>
                <a:chOff x="3872622" y="2854611"/>
                <a:chExt cx="256767" cy="319104"/>
              </a:xfrm>
            </p:grpSpPr>
            <p:cxnSp>
              <p:nvCxnSpPr>
                <p:cNvPr id="310" name="Straight Connector 309"/>
                <p:cNvCxnSpPr/>
                <p:nvPr/>
              </p:nvCxnSpPr>
              <p:spPr>
                <a:xfrm>
                  <a:off x="3972683" y="2957948"/>
                  <a:ext cx="156706" cy="2157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chemeClr val="bg1">
                      <a:alpha val="38000"/>
                    </a:scheme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1" name="Oval 310"/>
                <p:cNvSpPr/>
                <p:nvPr/>
              </p:nvSpPr>
              <p:spPr>
                <a:xfrm rot="3062628">
                  <a:off x="3872629" y="2854604"/>
                  <a:ext cx="131784" cy="13179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313" name="Straight Connector 312"/>
            <p:cNvCxnSpPr/>
            <p:nvPr/>
          </p:nvCxnSpPr>
          <p:spPr>
            <a:xfrm>
              <a:off x="5046026" y="4489577"/>
              <a:ext cx="0" cy="429768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5046026" y="2026376"/>
              <a:ext cx="0" cy="429768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5040519" y="2456144"/>
              <a:ext cx="1406582" cy="0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5046026" y="4488412"/>
              <a:ext cx="1406582" cy="0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6452608" y="4012924"/>
              <a:ext cx="0" cy="475488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6445538" y="2453312"/>
              <a:ext cx="0" cy="475488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4999246" y="4617758"/>
              <a:ext cx="560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(1, 1)</a:t>
              </a: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5007868" y="2031617"/>
              <a:ext cx="6133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(0, 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544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901272" y="484211"/>
            <a:ext cx="1639654" cy="687917"/>
            <a:chOff x="3160438" y="772583"/>
            <a:chExt cx="1639654" cy="687917"/>
          </a:xfrm>
        </p:grpSpPr>
        <p:sp>
          <p:nvSpPr>
            <p:cNvPr id="5" name="Rectangle 4"/>
            <p:cNvSpPr/>
            <p:nvPr/>
          </p:nvSpPr>
          <p:spPr>
            <a:xfrm>
              <a:off x="3164417" y="772583"/>
              <a:ext cx="1598083" cy="687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60438" y="920751"/>
              <a:ext cx="1639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advertisements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42717" y="484211"/>
            <a:ext cx="462534" cy="131798"/>
            <a:chOff x="934467" y="508435"/>
            <a:chExt cx="462534" cy="13179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066251" y="574334"/>
              <a:ext cx="3307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934467" y="508435"/>
              <a:ext cx="131784" cy="131798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38738" y="657454"/>
            <a:ext cx="462534" cy="131798"/>
            <a:chOff x="934467" y="508435"/>
            <a:chExt cx="462534" cy="131798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066251" y="574334"/>
              <a:ext cx="3307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934467" y="508435"/>
              <a:ext cx="131784" cy="131798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42717" y="833817"/>
            <a:ext cx="462534" cy="131798"/>
            <a:chOff x="934467" y="508435"/>
            <a:chExt cx="462534" cy="131798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066251" y="574334"/>
              <a:ext cx="3307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934467" y="508435"/>
              <a:ext cx="131784" cy="131798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38738" y="1001711"/>
            <a:ext cx="462534" cy="131798"/>
            <a:chOff x="934467" y="508435"/>
            <a:chExt cx="462534" cy="131798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066251" y="574334"/>
              <a:ext cx="3307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934467" y="508435"/>
              <a:ext cx="131784" cy="13179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290753" y="376314"/>
            <a:ext cx="1201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</a:t>
            </a:r>
            <a:r>
              <a:rPr lang="en-US" sz="1400"/>
              <a:t>tart_location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33397" y="721744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e</a:t>
            </a:r>
            <a:r>
              <a:rPr lang="en-US" sz="1400"/>
              <a:t>mail_of_driver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77920" y="903138"/>
            <a:ext cx="140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advertisementID</a:t>
            </a:r>
          </a:p>
        </p:txBody>
      </p:sp>
      <p:grpSp>
        <p:nvGrpSpPr>
          <p:cNvPr id="23" name="Group 22"/>
          <p:cNvGrpSpPr/>
          <p:nvPr/>
        </p:nvGrpSpPr>
        <p:grpSpPr>
          <a:xfrm rot="10800000">
            <a:off x="5503334" y="464635"/>
            <a:ext cx="462534" cy="131798"/>
            <a:chOff x="934467" y="508435"/>
            <a:chExt cx="462534" cy="131798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1066251" y="574334"/>
              <a:ext cx="3307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934467" y="508435"/>
              <a:ext cx="131784" cy="131798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 rot="10800000">
            <a:off x="5509979" y="638159"/>
            <a:ext cx="462534" cy="131798"/>
            <a:chOff x="934467" y="508435"/>
            <a:chExt cx="462534" cy="131798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066251" y="574334"/>
              <a:ext cx="3307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934467" y="508435"/>
              <a:ext cx="131784" cy="131798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 rot="10800000">
            <a:off x="5509979" y="820317"/>
            <a:ext cx="462534" cy="131798"/>
            <a:chOff x="934467" y="508435"/>
            <a:chExt cx="462534" cy="131798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1066251" y="574334"/>
              <a:ext cx="3307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934467" y="508435"/>
              <a:ext cx="131784" cy="131798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 rot="10800000">
            <a:off x="5515314" y="989729"/>
            <a:ext cx="462534" cy="131798"/>
            <a:chOff x="934467" y="508435"/>
            <a:chExt cx="462534" cy="131798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066251" y="574334"/>
              <a:ext cx="3307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934467" y="508435"/>
              <a:ext cx="131784" cy="131798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929928" y="687941"/>
            <a:ext cx="650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closed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41908" y="889757"/>
            <a:ext cx="955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</a:t>
            </a:r>
            <a:r>
              <a:rPr lang="en-US" sz="1400"/>
              <a:t>elf_select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48048" y="539527"/>
            <a:ext cx="114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end_location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28300" y="354213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date_of_pickup</a:t>
            </a:r>
            <a:endParaRPr lang="en-US" sz="1400"/>
          </a:p>
        </p:txBody>
      </p:sp>
      <p:sp>
        <p:nvSpPr>
          <p:cNvPr id="44" name="TextBox 43"/>
          <p:cNvSpPr txBox="1"/>
          <p:nvPr/>
        </p:nvSpPr>
        <p:spPr>
          <a:xfrm>
            <a:off x="5928300" y="520499"/>
            <a:ext cx="1328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time_of_pickup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2648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 rot="21148015">
            <a:off x="3823734" y="1012061"/>
            <a:ext cx="256767" cy="319104"/>
            <a:chOff x="3872622" y="2854611"/>
            <a:chExt cx="256767" cy="319104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972683" y="2957948"/>
              <a:ext cx="156706" cy="215767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 rot="3062628">
              <a:off x="3872629" y="2854604"/>
              <a:ext cx="131784" cy="131798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093082" y="896795"/>
            <a:ext cx="548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price</a:t>
            </a:r>
            <a:endParaRPr 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3177304" y="1904077"/>
            <a:ext cx="625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status</a:t>
            </a:r>
          </a:p>
        </p:txBody>
      </p:sp>
      <p:sp>
        <p:nvSpPr>
          <p:cNvPr id="48" name="Diamond 47"/>
          <p:cNvSpPr/>
          <p:nvPr/>
        </p:nvSpPr>
        <p:spPr>
          <a:xfrm>
            <a:off x="3705163" y="1050684"/>
            <a:ext cx="1534111" cy="1096366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224384" y="1380846"/>
            <a:ext cx="298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bid</a:t>
            </a:r>
          </a:p>
        </p:txBody>
      </p:sp>
      <p:grpSp>
        <p:nvGrpSpPr>
          <p:cNvPr id="68" name="Group 67"/>
          <p:cNvGrpSpPr/>
          <p:nvPr/>
        </p:nvGrpSpPr>
        <p:grpSpPr>
          <a:xfrm rot="4664185">
            <a:off x="4849574" y="999628"/>
            <a:ext cx="256767" cy="319104"/>
            <a:chOff x="3872622" y="2854611"/>
            <a:chExt cx="256767" cy="319104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3972683" y="2957948"/>
              <a:ext cx="156706" cy="215767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 rot="3062628">
              <a:off x="3872629" y="2854604"/>
              <a:ext cx="131784" cy="131798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 rot="16005414">
            <a:off x="3794083" y="1850294"/>
            <a:ext cx="256767" cy="319104"/>
            <a:chOff x="3872622" y="2854611"/>
            <a:chExt cx="256767" cy="319104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3972683" y="2957948"/>
              <a:ext cx="156706" cy="215767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 rot="3062628">
              <a:off x="3872629" y="2854604"/>
              <a:ext cx="131784" cy="131798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2059853" y="741863"/>
            <a:ext cx="1995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creation_date_and_time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68301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93082" y="896795"/>
            <a:ext cx="1995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creation_date_and_time</a:t>
            </a:r>
            <a:endParaRPr lang="en-US" sz="1400"/>
          </a:p>
        </p:txBody>
      </p:sp>
      <p:sp>
        <p:nvSpPr>
          <p:cNvPr id="13" name="Diamond 12"/>
          <p:cNvSpPr/>
          <p:nvPr/>
        </p:nvSpPr>
        <p:spPr>
          <a:xfrm>
            <a:off x="3705163" y="1050684"/>
            <a:ext cx="1534111" cy="1096366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165216" y="1391233"/>
            <a:ext cx="642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offer</a:t>
            </a:r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5073274">
            <a:off x="4849574" y="999628"/>
            <a:ext cx="256767" cy="319104"/>
            <a:chOff x="3872622" y="2854611"/>
            <a:chExt cx="256767" cy="319104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3972683" y="2957948"/>
              <a:ext cx="156706" cy="215767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 rot="3062628">
              <a:off x="3872629" y="2854604"/>
              <a:ext cx="131784" cy="131798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436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60</Words>
  <Application>Microsoft Macintosh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Cisco Systems,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Cisco Employee</dc:creator>
  <cp:lastModifiedBy>Cisco Employee</cp:lastModifiedBy>
  <cp:revision>50</cp:revision>
  <dcterms:created xsi:type="dcterms:W3CDTF">2018-04-07T19:26:18Z</dcterms:created>
  <dcterms:modified xsi:type="dcterms:W3CDTF">2018-04-08T02:37:14Z</dcterms:modified>
</cp:coreProperties>
</file>