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388B-A51C-9FC0-2853-8248CB34DD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61A36E-6563-53B6-F304-1FF8B7951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DA4CE-43B5-C918-6AAB-D29E1E94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EE8D-BFAB-4AC5-8D2D-1990A2FEBE92}" type="datetimeFigureOut">
              <a:rPr lang="en-SG" smtClean="0"/>
              <a:t>24/6/2025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54901-D5CB-2CA3-714D-1A536EB52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27D6-EF7B-17E3-0A6A-B17DB8745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8C5B-EEFA-4C83-80D8-27216AEBC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9500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5C207-DF70-D506-5022-83E2C4D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A2ECC4-A8C5-3F20-D93F-7F4503DE5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4A517-4C7B-4515-E627-8E21A076E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EE8D-BFAB-4AC5-8D2D-1990A2FEBE92}" type="datetimeFigureOut">
              <a:rPr lang="en-SG" smtClean="0"/>
              <a:t>24/6/2025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ED8A3-6F8A-912A-5428-FED8F0B51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A89-8345-B85A-103C-890D2B872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8C5B-EEFA-4C83-80D8-27216AEBC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2506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CF5B68-8523-F87F-2702-F0FDF5CE9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C839-18AC-55FB-242B-533E02DC2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2AFF9-CB1A-5EBD-527E-1B2DD674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EE8D-BFAB-4AC5-8D2D-1990A2FEBE92}" type="datetimeFigureOut">
              <a:rPr lang="en-SG" smtClean="0"/>
              <a:t>24/6/2025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9FAA-9610-652A-C05D-03EB0C213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2BDB6-E10F-3C19-ABEA-704CCF539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8C5B-EEFA-4C83-80D8-27216AEBC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8531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4D692-1749-75B2-8704-7024B3E55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750C2-1380-1203-F7BD-0E8752DAE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8E37-6F9E-7795-C926-E564BC706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EE8D-BFAB-4AC5-8D2D-1990A2FEBE92}" type="datetimeFigureOut">
              <a:rPr lang="en-SG" smtClean="0"/>
              <a:t>24/6/2025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CD7FC-770A-F9E5-3BE2-E01AF51AD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34FF7-A3AF-573C-6613-69F7FF0B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8C5B-EEFA-4C83-80D8-27216AEBC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71630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7798D-1EB3-5E73-57FD-7BEAF71A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4BC3E-3D40-CC7D-023A-FA8F614FD5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F781-195E-6D90-0BF6-8C1F6032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EE8D-BFAB-4AC5-8D2D-1990A2FEBE92}" type="datetimeFigureOut">
              <a:rPr lang="en-SG" smtClean="0"/>
              <a:t>24/6/2025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88425-3C3F-E8CE-4F3D-5A3DB9341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6E39AB-B878-EF96-33D9-F45745CF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8C5B-EEFA-4C83-80D8-27216AEBC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80090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197DC-63B8-B98E-BA00-2C019D60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9F44-9550-553D-E86B-7B2E6DBF9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D6D319-55CA-3422-74CF-D9556D02DE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76980-DF70-B760-D795-8C4B270B7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EE8D-BFAB-4AC5-8D2D-1990A2FEBE92}" type="datetimeFigureOut">
              <a:rPr lang="en-SG" smtClean="0"/>
              <a:t>24/6/2025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9D90E-4AA4-6E50-52F5-5D95B238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786BE-2010-AE63-E8CE-44F7E897E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8C5B-EEFA-4C83-80D8-27216AEBC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664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EC45-B4DE-3388-15DC-D07258587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D51E79-2A88-BE86-56E7-2C859B2C8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523D7-7086-1FA3-47FF-CAFCF707D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4F8EF-CBC0-DFEC-1BEB-193EBE8A97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54AD11-BBE1-26EC-C8BF-CBCCD6B3AA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A33AB-E738-A08A-8FFD-19D4AC95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EE8D-BFAB-4AC5-8D2D-1990A2FEBE92}" type="datetimeFigureOut">
              <a:rPr lang="en-SG" smtClean="0"/>
              <a:t>24/6/2025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4976C-07D0-9B5C-C14A-1F8F447A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16ABB-720C-3D44-A0CD-77CC4B5A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8C5B-EEFA-4C83-80D8-27216AEBC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56079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01E0-F8B9-8D86-9012-E08ABEA50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81A57-40B2-49A2-375E-9D520FD26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EE8D-BFAB-4AC5-8D2D-1990A2FEBE92}" type="datetimeFigureOut">
              <a:rPr lang="en-SG" smtClean="0"/>
              <a:t>24/6/2025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A965D-2516-0EBA-12AB-BA18F573A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FEEA19-2E28-595E-50DE-4F4CD636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8C5B-EEFA-4C83-80D8-27216AEBC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731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624B8B-5F04-670F-1D60-DC373A2E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EE8D-BFAB-4AC5-8D2D-1990A2FEBE92}" type="datetimeFigureOut">
              <a:rPr lang="en-SG" smtClean="0"/>
              <a:t>24/6/2025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A2F33C-8780-96C3-DFE8-63B843A2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C724-93F1-D274-F8B0-81683123E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8C5B-EEFA-4C83-80D8-27216AEBC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54890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4A99A-EC5F-DF93-7177-1DD156CC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98F5-2F0E-7ECA-A790-9EE86FEF7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4980E-C599-09B7-8B10-7D8819C49D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A7074-6347-4C88-D7D4-DBCF5EE0D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EE8D-BFAB-4AC5-8D2D-1990A2FEBE92}" type="datetimeFigureOut">
              <a:rPr lang="en-SG" smtClean="0"/>
              <a:t>24/6/2025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1F373-DFA2-31D5-5499-552ACC526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9A116-70E4-05B7-3161-FB5A6752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8C5B-EEFA-4C83-80D8-27216AEBC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2605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B9A1-105D-1266-99F8-B88EB813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A54D6-5457-EFD8-EB3F-F8BCE0968B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D922A-C007-DB28-52E6-278629980F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FD03F-98BA-C63C-A0BD-7E63BD48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5EE8D-BFAB-4AC5-8D2D-1990A2FEBE92}" type="datetimeFigureOut">
              <a:rPr lang="en-SG" smtClean="0"/>
              <a:t>24/6/2025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0D471-CA8F-6285-FAC1-3E93479A2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2E4226-827F-C66A-878B-58B923E5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28C5B-EEFA-4C83-80D8-27216AEBC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0544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D207DE-FF6B-5E03-6689-91BF5312A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F15EF-7AF0-37E8-2FCD-02269AFC6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0885-2FFF-217F-2005-69909573D0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95EE8D-BFAB-4AC5-8D2D-1990A2FEBE92}" type="datetimeFigureOut">
              <a:rPr lang="en-SG" smtClean="0"/>
              <a:t>24/6/2025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AE0F6-CF9F-13CE-4835-03E0538AD0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7A228D-4905-F6ED-20A9-5B0911CAB4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28C5B-EEFA-4C83-80D8-27216AEBC51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5641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4a"/><Relationship Id="rId7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audio" Target="../media/media3.m4a"/><Relationship Id="rId5" Type="http://schemas.microsoft.com/office/2007/relationships/media" Target="../media/media3.m4a"/><Relationship Id="rId4" Type="http://schemas.openxmlformats.org/officeDocument/2006/relationships/audio" Target="../media/media2.m4a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5E701-FF42-6409-10DD-A76E54FBF4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1856D5-B5B3-64A6-13E3-6941D377E8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4" name="Recorded Sound">
            <a:hlinkClick r:id="" action="ppaction://media"/>
            <a:extLst>
              <a:ext uri="{FF2B5EF4-FFF2-40B4-BE49-F238E27FC236}">
                <a16:creationId xmlns:a16="http://schemas.microsoft.com/office/drawing/2014/main" id="{1F24A92C-5501-5BDC-B649-0BCC10F510B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5791200" y="3124200"/>
            <a:ext cx="609600" cy="609600"/>
          </a:xfrm>
          <a:prstGeom prst="rect">
            <a:avLst/>
          </a:prstGeom>
        </p:spPr>
      </p:pic>
      <p:pic>
        <p:nvPicPr>
          <p:cNvPr id="5" name="Recording (2)">
            <a:hlinkClick r:id="" action="ppaction://media"/>
            <a:extLst>
              <a:ext uri="{FF2B5EF4-FFF2-40B4-BE49-F238E27FC236}">
                <a16:creationId xmlns:a16="http://schemas.microsoft.com/office/drawing/2014/main" id="{58C1B1FB-6563-519A-072A-8797D619F4F2}"/>
              </a:ext>
            </a:extLst>
          </p:cNvPr>
          <p:cNvPicPr>
            <a:picLocks noChangeAspect="1"/>
          </p:cNvPicPr>
          <p:nvPr>
            <a:audi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690225" y="2066925"/>
            <a:ext cx="609600" cy="609600"/>
          </a:xfrm>
          <a:prstGeom prst="rect">
            <a:avLst/>
          </a:prstGeom>
        </p:spPr>
      </p:pic>
      <p:pic>
        <p:nvPicPr>
          <p:cNvPr id="6" name="Recording">
            <a:hlinkClick r:id="" action="ppaction://media"/>
            <a:extLst>
              <a:ext uri="{FF2B5EF4-FFF2-40B4-BE49-F238E27FC236}">
                <a16:creationId xmlns:a16="http://schemas.microsoft.com/office/drawing/2014/main" id="{869CF0E2-9AF9-B02A-30B4-CBE5A4B0F157}"/>
              </a:ext>
            </a:extLst>
          </p:cNvPr>
          <p:cNvPicPr>
            <a:picLocks noChangeAspect="1"/>
          </p:cNvPicPr>
          <p:nvPr>
            <a:audi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0058400" y="350996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025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98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52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4223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  <p:audio>
              <p:cMediaNode vol="8000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>
                <p:cTn id="1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Conant TEO</dc:creator>
  <cp:lastModifiedBy>Conant TEO</cp:lastModifiedBy>
  <cp:revision>1</cp:revision>
  <dcterms:created xsi:type="dcterms:W3CDTF">2025-06-24T01:51:09Z</dcterms:created>
  <dcterms:modified xsi:type="dcterms:W3CDTF">2025-06-24T01:52:24Z</dcterms:modified>
</cp:coreProperties>
</file>