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1" r:id="rId13"/>
    <p:sldId id="272" r:id="rId14"/>
    <p:sldId id="273" r:id="rId15"/>
    <p:sldId id="274" r:id="rId16"/>
    <p:sldId id="275" r:id="rId17"/>
    <p:sldId id="280" r:id="rId18"/>
    <p:sldId id="283" r:id="rId19"/>
  </p:sldIdLst>
  <p:sldSz cx="9144000" cy="6858000" type="screen4x3"/>
  <p:notesSz cx="6858000" cy="9144000"/>
  <p:embeddedFontLst>
    <p:embeddedFont>
      <p:font typeface="Roboto Slab" charset="0"/>
      <p:regular r:id="rId21"/>
      <p:bold r:id="rId22"/>
    </p:embeddedFont>
    <p:embeddedFont>
      <p:font typeface="Source Sans Pr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4530873-BEB0-4033-85DA-09928063B5AB}">
  <a:tblStyle styleId="{E4530873-BEB0-4033-85DA-09928063B5A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9" name="Shape 149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50" name="Shape 150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51" name="Shape 151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5" name="Shape 195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{E4530873-BEB0-4033-85DA-09928063B5AB}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/>
              <a:t>89,526,124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ctrTitle" idx="4294967295"/>
          </p:nvPr>
        </p:nvSpPr>
        <p:spPr>
          <a:xfrm>
            <a:off x="1515900" y="4369203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ubTitle" idx="4294967295"/>
          </p:nvPr>
        </p:nvSpPr>
        <p:spPr>
          <a:xfrm>
            <a:off x="1515900" y="5234550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ctrTitle" idx="4294967295"/>
          </p:nvPr>
        </p:nvSpPr>
        <p:spPr>
          <a:xfrm>
            <a:off x="1515900" y="2616601"/>
            <a:ext cx="59988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ubTitle" idx="4294967295"/>
          </p:nvPr>
        </p:nvSpPr>
        <p:spPr>
          <a:xfrm>
            <a:off x="1515900" y="3481948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3" name="Shape 243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44" name="Shape 244"/>
          <p:cNvSpPr/>
          <p:nvPr/>
        </p:nvSpPr>
        <p:spPr>
          <a:xfrm>
            <a:off x="3506750" y="3219800"/>
            <a:ext cx="2399699" cy="23993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46" name="Shape 246"/>
          <p:cNvSpPr/>
          <p:nvPr/>
        </p:nvSpPr>
        <p:spPr>
          <a:xfrm>
            <a:off x="6000368" y="1086200"/>
            <a:ext cx="2649299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2804800" y="3437100"/>
            <a:ext cx="980999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9" name="Shape 249"/>
          <p:cNvCxnSpPr/>
          <p:nvPr/>
        </p:nvCxnSpPr>
        <p:spPr>
          <a:xfrm rot="10800000" flipH="1">
            <a:off x="5520450" y="2991325"/>
            <a:ext cx="859199" cy="859199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2"/>
          </p:nvPr>
        </p:nvSpPr>
        <p:spPr>
          <a:xfrm>
            <a:off x="3329988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3"/>
          </p:nvPr>
        </p:nvSpPr>
        <p:spPr>
          <a:xfrm>
            <a:off x="5873826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86150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3329988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3"/>
          </p:nvPr>
        </p:nvSpPr>
        <p:spPr>
          <a:xfrm>
            <a:off x="5873826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61" name="Shape 261"/>
          <p:cNvGrpSpPr/>
          <p:nvPr/>
        </p:nvGrpSpPr>
        <p:grpSpPr>
          <a:xfrm>
            <a:off x="921696" y="1777648"/>
            <a:ext cx="304008" cy="326513"/>
            <a:chOff x="616425" y="2329600"/>
            <a:chExt cx="361700" cy="388475"/>
          </a:xfrm>
        </p:grpSpPr>
        <p:sp>
          <p:nvSpPr>
            <p:cNvPr id="262" name="Shape 262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5980786" y="3978258"/>
            <a:ext cx="435021" cy="323445"/>
            <a:chOff x="5247525" y="3007275"/>
            <a:chExt cx="517575" cy="384825"/>
          </a:xfrm>
        </p:grpSpPr>
        <p:sp>
          <p:nvSpPr>
            <p:cNvPr id="271" name="Shape 27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965716" y="3968773"/>
            <a:ext cx="215966" cy="342398"/>
            <a:chOff x="6718575" y="2318625"/>
            <a:chExt cx="256950" cy="407375"/>
          </a:xfrm>
        </p:grpSpPr>
        <p:sp>
          <p:nvSpPr>
            <p:cNvPr id="274" name="Shape 27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283" name="Shape 28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3453692" y="1777657"/>
            <a:ext cx="359271" cy="376691"/>
            <a:chOff x="5961125" y="1623900"/>
            <a:chExt cx="427450" cy="448175"/>
          </a:xfrm>
        </p:grpSpPr>
        <p:sp>
          <p:nvSpPr>
            <p:cNvPr id="295" name="Shape 295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6040970" y="1803252"/>
            <a:ext cx="345970" cy="325504"/>
            <a:chOff x="5972700" y="2330200"/>
            <a:chExt cx="411625" cy="387275"/>
          </a:xfrm>
        </p:grpSpPr>
        <p:sp>
          <p:nvSpPr>
            <p:cNvPr id="303" name="Shape 30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user@mail.me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4" name="Shape 364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65" name="Shape 36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80" name="Shape 38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86" name="Shape 38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1" name="Shape 391"/>
          <p:cNvSpPr/>
          <p:nvPr/>
        </p:nvSpPr>
        <p:spPr>
          <a:xfrm>
            <a:off x="2148119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2733087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93" name="Shape 393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94" name="Shape 39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8" name="Shape 398"/>
          <p:cNvSpPr/>
          <p:nvPr/>
        </p:nvSpPr>
        <p:spPr>
          <a:xfrm>
            <a:off x="4361051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99" name="Shape 399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400" name="Shape 40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408" name="Shape 40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2" name="Shape 412"/>
          <p:cNvSpPr/>
          <p:nvPr/>
        </p:nvSpPr>
        <p:spPr>
          <a:xfrm>
            <a:off x="2118448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2683958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254070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830339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6" name="Shape 416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417" name="Shape 41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420" name="Shape 42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423" name="Shape 423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427" name="Shape 42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435" name="Shape 43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42" name="Shape 4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6" name="Shape 446"/>
          <p:cNvSpPr/>
          <p:nvPr/>
        </p:nvSpPr>
        <p:spPr>
          <a:xfrm>
            <a:off x="2690598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47" name="Shape 447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48" name="Shape 4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51" name="Shape 45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57" name="Shape 45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60" name="Shape 46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68" name="Shape 46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74" name="Shape 47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83" name="Shape 48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88" name="Shape 48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93" name="Shape 493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498" name="Shape 49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01" name="Shape 50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504" name="Shape 50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6" name="Shape 506"/>
          <p:cNvSpPr/>
          <p:nvPr/>
        </p:nvSpPr>
        <p:spPr>
          <a:xfrm>
            <a:off x="4393810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07" name="Shape 507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511" name="Shape 51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19" name="Shape 519"/>
          <p:cNvSpPr/>
          <p:nvPr/>
        </p:nvSpPr>
        <p:spPr>
          <a:xfrm>
            <a:off x="1561112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039604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1" name="Shape 521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522" name="Shape 522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4" name="Shape 524"/>
          <p:cNvSpPr/>
          <p:nvPr/>
        </p:nvSpPr>
        <p:spPr>
          <a:xfrm>
            <a:off x="3810881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5" name="Shape 525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526" name="Shape 52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529" name="Shape 52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534" name="Shape 53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7" name="Shape 537"/>
          <p:cNvSpPr/>
          <p:nvPr/>
        </p:nvSpPr>
        <p:spPr>
          <a:xfrm>
            <a:off x="4983885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38" name="Shape 538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539" name="Shape 5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46" name="Shape 54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56" name="Shape 55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60" name="Shape 56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64" name="Shape 56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70" name="Shape 57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73" name="Shape 57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81" name="Shape 58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88" name="Shape 58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91" name="Shape 59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5" name="Shape 595"/>
          <p:cNvSpPr/>
          <p:nvPr/>
        </p:nvSpPr>
        <p:spPr>
          <a:xfrm>
            <a:off x="962843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3253566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2688560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817037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99" name="Shape 599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600" name="Shape 60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609" name="Shape 60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612" name="Shape 612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619" name="Shape 61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627" name="Shape 62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631" name="Shape 63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638" name="Shape 6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42" name="Shape 64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46" name="Shape 64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52" name="Shape 65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80" name="Shape 68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704" name="Shape 70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719" name="Shape 71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723" name="Shape 723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730" name="Shape 73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739" name="Shape 7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43" name="Shape 743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49" name="Shape 7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57" name="Shape 75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64" name="Shape 76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Shape 773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74" name="Shape 77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86" name="Shape 78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92" name="Shape 792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9" name="Shape 79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00" name="Shape 80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803" name="Shape 80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806" name="Shape 80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8" name="Shape 808"/>
          <p:cNvSpPr/>
          <p:nvPr/>
        </p:nvSpPr>
        <p:spPr>
          <a:xfrm>
            <a:off x="7512255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6628417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6913953" y="40072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 dirty="0" smtClean="0"/>
              <a:t>Roteiro</a:t>
            </a:r>
            <a:endParaRPr lang="en" sz="60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1637500" y="2000240"/>
            <a:ext cx="4006070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Introdução</a:t>
            </a:r>
            <a:endParaRPr lang="pt-BR" sz="26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Objetivos</a:t>
            </a:r>
            <a:endParaRPr lang="pt-BR" sz="26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Fundamentação Teórica</a:t>
            </a:r>
            <a:endParaRPr lang="pt-BR" sz="26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Estado da Arte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Solução Elaborada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Conclusões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sz="2600" dirty="0" smtClean="0"/>
              <a:t>Referências</a:t>
            </a:r>
          </a:p>
          <a:p>
            <a:pPr lvl="0">
              <a:buNone/>
            </a:pPr>
            <a:endParaRPr lang="en" sz="2600" dirty="0"/>
          </a:p>
        </p:txBody>
      </p:sp>
      <p:cxnSp>
        <p:nvCxnSpPr>
          <p:cNvPr id="79" name="Shape 79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Imagem 9" descr="io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46" y="3714752"/>
            <a:ext cx="1229436" cy="12571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Introdução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/>
              <a:t>Big concept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cxnSp>
        <p:nvCxnSpPr>
          <p:cNvPr id="106" name="Shape 106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>
            <a:endCxn id="103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1" name="Shape 1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544</Words>
  <PresentationFormat>Apresentação na tela (4:3)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Roboto Slab</vt:lpstr>
      <vt:lpstr>Source Sans Pro</vt:lpstr>
      <vt:lpstr>Courier New</vt:lpstr>
      <vt:lpstr>Cordelia template</vt:lpstr>
      <vt:lpstr>This is your presentation title</vt:lpstr>
      <vt:lpstr>Roteiro</vt:lpstr>
      <vt:lpstr>1. Introdução</vt:lpstr>
      <vt:lpstr>Slide 4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Slide 16</vt:lpstr>
      <vt:lpstr>Thanks!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Silvia Bertagnolli</dc:creator>
  <cp:lastModifiedBy>Silvia Bertagnolli</cp:lastModifiedBy>
  <cp:revision>2</cp:revision>
  <dcterms:modified xsi:type="dcterms:W3CDTF">2017-10-21T14:16:26Z</dcterms:modified>
</cp:coreProperties>
</file>