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80" r:id="rId3"/>
    <p:sldId id="258" r:id="rId4"/>
    <p:sldId id="259" r:id="rId5"/>
    <p:sldId id="260" r:id="rId6"/>
    <p:sldId id="291" r:id="rId7"/>
    <p:sldId id="292" r:id="rId8"/>
    <p:sldId id="284" r:id="rId9"/>
    <p:sldId id="285" r:id="rId10"/>
    <p:sldId id="294" r:id="rId11"/>
    <p:sldId id="293" r:id="rId12"/>
    <p:sldId id="295" r:id="rId13"/>
    <p:sldId id="296" r:id="rId14"/>
    <p:sldId id="286" r:id="rId15"/>
    <p:sldId id="306" r:id="rId16"/>
    <p:sldId id="287" r:id="rId17"/>
    <p:sldId id="261" r:id="rId18"/>
    <p:sldId id="302" r:id="rId19"/>
    <p:sldId id="303" r:id="rId20"/>
    <p:sldId id="304" r:id="rId21"/>
    <p:sldId id="288" r:id="rId22"/>
    <p:sldId id="305" r:id="rId23"/>
    <p:sldId id="299" r:id="rId24"/>
    <p:sldId id="300" r:id="rId25"/>
    <p:sldId id="307" r:id="rId26"/>
  </p:sldIdLst>
  <p:sldSz cx="9144000" cy="6858000" type="screen4x3"/>
  <p:notesSz cx="6858000" cy="9144000"/>
  <p:embeddedFontLst>
    <p:embeddedFont>
      <p:font typeface="Roboto Slab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530873-BEB0-4033-85DA-09928063B5AB}">
  <a:tblStyle styleId="{E4530873-BEB0-4033-85DA-09928063B5A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7C58F-49CD-40CB-B373-51C3864D27A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1AEDDC6-385B-4D5F-AA7D-291090C5C422}">
      <dgm:prSet phldrT="[Texto]" phldr="1"/>
      <dgm:spPr/>
      <dgm:t>
        <a:bodyPr/>
        <a:lstStyle/>
        <a:p>
          <a:endParaRPr lang="pt-BR" dirty="0"/>
        </a:p>
      </dgm:t>
    </dgm:pt>
    <dgm:pt modelId="{445D0DBD-06D6-4A91-A71F-19086653FF41}" type="sibTrans" cxnId="{811D339D-B9AF-45FB-A08D-26E0E3BE2DD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Resultado de imagem para desenvolvimento cognitivo"/>
        </a:ext>
      </dgm:extLst>
    </dgm:pt>
    <dgm:pt modelId="{07986CB7-0021-4B7C-ACEF-07DB1BC0D997}" type="parTrans" cxnId="{811D339D-B9AF-45FB-A08D-26E0E3BE2DDF}">
      <dgm:prSet/>
      <dgm:spPr/>
      <dgm:t>
        <a:bodyPr/>
        <a:lstStyle/>
        <a:p>
          <a:endParaRPr lang="pt-BR"/>
        </a:p>
      </dgm:t>
    </dgm:pt>
    <dgm:pt modelId="{487F7CD6-5566-48C9-8696-5F6C1D63661C}" type="pres">
      <dgm:prSet presAssocID="{5667C58F-49CD-40CB-B373-51C3864D27A3}" presName="Name0" presStyleCnt="0">
        <dgm:presLayoutVars>
          <dgm:chMax val="7"/>
          <dgm:chPref val="7"/>
          <dgm:dir/>
        </dgm:presLayoutVars>
      </dgm:prSet>
      <dgm:spPr/>
    </dgm:pt>
    <dgm:pt modelId="{2781ED62-002D-4236-B83E-54C9D04AE7CC}" type="pres">
      <dgm:prSet presAssocID="{5667C58F-49CD-40CB-B373-51C3864D27A3}" presName="Name1" presStyleCnt="0"/>
      <dgm:spPr/>
    </dgm:pt>
    <dgm:pt modelId="{4D62FA05-6D92-4F20-96FB-44B22236D5E7}" type="pres">
      <dgm:prSet presAssocID="{445D0DBD-06D6-4A91-A71F-19086653FF41}" presName="picture_1" presStyleCnt="0"/>
      <dgm:spPr/>
    </dgm:pt>
    <dgm:pt modelId="{FEF56AC4-09E5-49CB-BEAA-63F0B3090886}" type="pres">
      <dgm:prSet presAssocID="{445D0DBD-06D6-4A91-A71F-19086653FF41}" presName="pictureRepeatNode" presStyleLbl="alignImgPlace1" presStyleIdx="0" presStyleCnt="1" custScaleX="143498" custScaleY="143498" custLinFactNeighborX="-62096" custLinFactNeighborY="38405"/>
      <dgm:spPr/>
    </dgm:pt>
    <dgm:pt modelId="{9C4EEC3F-DD3D-4590-B89C-751BDE2571AC}" type="pres">
      <dgm:prSet presAssocID="{91AEDDC6-385B-4D5F-AA7D-291090C5C422}" presName="text_1" presStyleLbl="node1" presStyleIdx="0" presStyleCnt="0" custLinFactX="6372" custLinFactY="75691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3BCEBE-F12A-4808-8A30-6AD50397D0E3}" type="presOf" srcId="{445D0DBD-06D6-4A91-A71F-19086653FF41}" destId="{FEF56AC4-09E5-49CB-BEAA-63F0B3090886}" srcOrd="0" destOrd="0" presId="urn:microsoft.com/office/officeart/2008/layout/CircularPictureCallout"/>
    <dgm:cxn modelId="{FF2F20F5-A28B-40EB-9EA3-CA47F14CE4FE}" type="presOf" srcId="{5667C58F-49CD-40CB-B373-51C3864D27A3}" destId="{487F7CD6-5566-48C9-8696-5F6C1D63661C}" srcOrd="0" destOrd="0" presId="urn:microsoft.com/office/officeart/2008/layout/CircularPictureCallout"/>
    <dgm:cxn modelId="{811D339D-B9AF-45FB-A08D-26E0E3BE2DDF}" srcId="{5667C58F-49CD-40CB-B373-51C3864D27A3}" destId="{91AEDDC6-385B-4D5F-AA7D-291090C5C422}" srcOrd="0" destOrd="0" parTransId="{07986CB7-0021-4B7C-ACEF-07DB1BC0D997}" sibTransId="{445D0DBD-06D6-4A91-A71F-19086653FF41}"/>
    <dgm:cxn modelId="{D464E146-AB7A-44E9-82D7-7E52302262C8}" type="presOf" srcId="{91AEDDC6-385B-4D5F-AA7D-291090C5C422}" destId="{9C4EEC3F-DD3D-4590-B89C-751BDE2571AC}" srcOrd="0" destOrd="0" presId="urn:microsoft.com/office/officeart/2008/layout/CircularPictureCallout"/>
    <dgm:cxn modelId="{C935976A-0233-4F77-8E9A-8DC77759E585}" type="presParOf" srcId="{487F7CD6-5566-48C9-8696-5F6C1D63661C}" destId="{2781ED62-002D-4236-B83E-54C9D04AE7CC}" srcOrd="0" destOrd="0" presId="urn:microsoft.com/office/officeart/2008/layout/CircularPictureCallout"/>
    <dgm:cxn modelId="{84DFDA4B-4EA0-4204-A7D1-0E68FB08C941}" type="presParOf" srcId="{2781ED62-002D-4236-B83E-54C9D04AE7CC}" destId="{4D62FA05-6D92-4F20-96FB-44B22236D5E7}" srcOrd="0" destOrd="0" presId="urn:microsoft.com/office/officeart/2008/layout/CircularPictureCallout"/>
    <dgm:cxn modelId="{BA09BAB0-7FA2-47E9-8733-9C36EF4E617B}" type="presParOf" srcId="{4D62FA05-6D92-4F20-96FB-44B22236D5E7}" destId="{FEF56AC4-09E5-49CB-BEAA-63F0B3090886}" srcOrd="0" destOrd="0" presId="urn:microsoft.com/office/officeart/2008/layout/CircularPictureCallout"/>
    <dgm:cxn modelId="{AAF249AA-6872-4791-9E29-E5144E79F4B2}" type="presParOf" srcId="{2781ED62-002D-4236-B83E-54C9D04AE7CC}" destId="{9C4EEC3F-DD3D-4590-B89C-751BDE2571A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3A520-6C18-4A15-8FC7-F5CC4BC31A9C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CC9F117-35D7-427C-BB8E-FD008C5F038F}">
      <dgm:prSet phldrT="[Texto]"/>
      <dgm:spPr/>
      <dgm:t>
        <a:bodyPr/>
        <a:lstStyle/>
        <a:p>
          <a:r>
            <a:rPr lang="pt-BR" dirty="0" smtClean="0"/>
            <a:t>Entrada</a:t>
          </a:r>
          <a:endParaRPr lang="pt-BR" dirty="0"/>
        </a:p>
      </dgm:t>
    </dgm:pt>
    <dgm:pt modelId="{0527BC8E-ED94-4101-A822-912FD7CFF9AB}" type="parTrans" cxnId="{88B70D98-7A6B-430C-8532-4A8A173280CC}">
      <dgm:prSet/>
      <dgm:spPr/>
      <dgm:t>
        <a:bodyPr/>
        <a:lstStyle/>
        <a:p>
          <a:endParaRPr lang="pt-BR"/>
        </a:p>
      </dgm:t>
    </dgm:pt>
    <dgm:pt modelId="{5D363954-70B2-41FE-AB06-F0AC043A6656}" type="sibTrans" cxnId="{88B70D98-7A6B-430C-8532-4A8A173280CC}">
      <dgm:prSet/>
      <dgm:spPr/>
      <dgm:t>
        <a:bodyPr/>
        <a:lstStyle/>
        <a:p>
          <a:endParaRPr lang="pt-BR"/>
        </a:p>
      </dgm:t>
    </dgm:pt>
    <dgm:pt modelId="{C3AC58F7-9C90-4E15-90EA-DEDE33764BBD}">
      <dgm:prSet phldrT="[Texto]"/>
      <dgm:spPr/>
      <dgm:t>
        <a:bodyPr/>
        <a:lstStyle/>
        <a:p>
          <a:r>
            <a:rPr lang="en-US" dirty="0" err="1" smtClean="0"/>
            <a:t>Tipos</a:t>
          </a:r>
          <a:endParaRPr lang="pt-BR" dirty="0"/>
        </a:p>
      </dgm:t>
    </dgm:pt>
    <dgm:pt modelId="{B9F29816-0D0E-4CFC-B385-0D8BDE4B2EDC}" type="parTrans" cxnId="{B30B00FA-1F89-49FE-8B41-B426E2F78E0D}">
      <dgm:prSet/>
      <dgm:spPr/>
      <dgm:t>
        <a:bodyPr/>
        <a:lstStyle/>
        <a:p>
          <a:endParaRPr lang="pt-BR"/>
        </a:p>
      </dgm:t>
    </dgm:pt>
    <dgm:pt modelId="{E606E20C-3B9A-46AF-821B-82FBCE24D542}" type="sibTrans" cxnId="{B30B00FA-1F89-49FE-8B41-B426E2F78E0D}">
      <dgm:prSet/>
      <dgm:spPr/>
      <dgm:t>
        <a:bodyPr/>
        <a:lstStyle/>
        <a:p>
          <a:endParaRPr lang="pt-BR"/>
        </a:p>
      </dgm:t>
    </dgm:pt>
    <dgm:pt modelId="{F177FB59-1216-4249-ABF9-19247A50F086}">
      <dgm:prSet phldrT="[Texto]"/>
      <dgm:spPr/>
      <dgm:t>
        <a:bodyPr/>
        <a:lstStyle/>
        <a:p>
          <a:r>
            <a:rPr lang="pt-BR" dirty="0" smtClean="0"/>
            <a:t>Estruturação</a:t>
          </a:r>
          <a:endParaRPr lang="pt-BR" dirty="0"/>
        </a:p>
      </dgm:t>
    </dgm:pt>
    <dgm:pt modelId="{C1ACA30C-318F-4088-86D9-6ED20C76665F}" type="parTrans" cxnId="{43FA41D6-CD8D-4F5D-BADC-09B53E2568F4}">
      <dgm:prSet/>
      <dgm:spPr/>
      <dgm:t>
        <a:bodyPr/>
        <a:lstStyle/>
        <a:p>
          <a:endParaRPr lang="pt-BR"/>
        </a:p>
      </dgm:t>
    </dgm:pt>
    <dgm:pt modelId="{B21E5575-8BE5-4159-B9DD-D76D12FA404A}" type="sibTrans" cxnId="{43FA41D6-CD8D-4F5D-BADC-09B53E2568F4}">
      <dgm:prSet/>
      <dgm:spPr/>
      <dgm:t>
        <a:bodyPr/>
        <a:lstStyle/>
        <a:p>
          <a:endParaRPr lang="pt-BR"/>
        </a:p>
      </dgm:t>
    </dgm:pt>
    <dgm:pt modelId="{75BFA2B4-201E-47E7-AF81-4D28797D39E8}">
      <dgm:prSet phldrT="[Texto]"/>
      <dgm:spPr/>
      <dgm:t>
        <a:bodyPr/>
        <a:lstStyle/>
        <a:p>
          <a:r>
            <a:rPr lang="en-US" dirty="0" err="1" smtClean="0"/>
            <a:t>Parametros</a:t>
          </a:r>
          <a:endParaRPr lang="pt-BR" dirty="0"/>
        </a:p>
      </dgm:t>
    </dgm:pt>
    <dgm:pt modelId="{CDE030EA-096E-4939-B613-919D011E68C7}" type="parTrans" cxnId="{B2C075F8-20FA-49A9-A01E-0A9F1076D626}">
      <dgm:prSet/>
      <dgm:spPr/>
      <dgm:t>
        <a:bodyPr/>
        <a:lstStyle/>
        <a:p>
          <a:endParaRPr lang="pt-BR"/>
        </a:p>
      </dgm:t>
    </dgm:pt>
    <dgm:pt modelId="{6357EACA-1141-4C19-8912-9BBD6A7C3E73}" type="sibTrans" cxnId="{B2C075F8-20FA-49A9-A01E-0A9F1076D626}">
      <dgm:prSet/>
      <dgm:spPr/>
      <dgm:t>
        <a:bodyPr/>
        <a:lstStyle/>
        <a:p>
          <a:endParaRPr lang="pt-BR"/>
        </a:p>
      </dgm:t>
    </dgm:pt>
    <dgm:pt modelId="{31381F42-6385-4161-8EA9-28FBAD7B838B}">
      <dgm:prSet phldrT="[Texto]"/>
      <dgm:spPr/>
      <dgm:t>
        <a:bodyPr/>
        <a:lstStyle/>
        <a:p>
          <a:r>
            <a:rPr lang="pt-BR" dirty="0" smtClean="0"/>
            <a:t>Compilação</a:t>
          </a:r>
          <a:endParaRPr lang="pt-BR" dirty="0"/>
        </a:p>
      </dgm:t>
    </dgm:pt>
    <dgm:pt modelId="{052F4760-CA0A-4F4F-837E-ABACF7DE0D87}" type="parTrans" cxnId="{888B3946-DF8E-42A0-8BAE-02830B38EEC9}">
      <dgm:prSet/>
      <dgm:spPr/>
      <dgm:t>
        <a:bodyPr/>
        <a:lstStyle/>
        <a:p>
          <a:endParaRPr lang="pt-BR"/>
        </a:p>
      </dgm:t>
    </dgm:pt>
    <dgm:pt modelId="{EF3E5A41-141B-494D-99B4-9A0218B7BF79}" type="sibTrans" cxnId="{888B3946-DF8E-42A0-8BAE-02830B38EEC9}">
      <dgm:prSet/>
      <dgm:spPr/>
      <dgm:t>
        <a:bodyPr/>
        <a:lstStyle/>
        <a:p>
          <a:endParaRPr lang="pt-BR"/>
        </a:p>
      </dgm:t>
    </dgm:pt>
    <dgm:pt modelId="{77A35AB5-C70A-4A07-8C95-F48D306271AE}">
      <dgm:prSet phldrT="[Texto]"/>
      <dgm:spPr/>
      <dgm:t>
        <a:bodyPr/>
        <a:lstStyle/>
        <a:p>
          <a:r>
            <a:rPr lang="pt-BR" dirty="0" smtClean="0"/>
            <a:t>Geração da classe</a:t>
          </a:r>
          <a:endParaRPr lang="pt-BR" dirty="0"/>
        </a:p>
      </dgm:t>
    </dgm:pt>
    <dgm:pt modelId="{68C5E43A-EB7B-45E5-A758-BFE97AE38DC6}" type="parTrans" cxnId="{88621369-9D3A-4DEF-9583-D442C765AF9F}">
      <dgm:prSet/>
      <dgm:spPr/>
      <dgm:t>
        <a:bodyPr/>
        <a:lstStyle/>
        <a:p>
          <a:endParaRPr lang="pt-BR"/>
        </a:p>
      </dgm:t>
    </dgm:pt>
    <dgm:pt modelId="{81DA13D9-A640-4F14-9462-35C1C747E40B}" type="sibTrans" cxnId="{88621369-9D3A-4DEF-9583-D442C765AF9F}">
      <dgm:prSet/>
      <dgm:spPr/>
      <dgm:t>
        <a:bodyPr/>
        <a:lstStyle/>
        <a:p>
          <a:endParaRPr lang="pt-BR"/>
        </a:p>
      </dgm:t>
    </dgm:pt>
    <dgm:pt modelId="{DA9CBFD3-09E1-43F3-9583-F8C3B2F4C17E}">
      <dgm:prSet phldrT="[Texto]"/>
      <dgm:spPr/>
      <dgm:t>
        <a:bodyPr/>
        <a:lstStyle/>
        <a:p>
          <a:r>
            <a:rPr lang="pt-BR" dirty="0" smtClean="0"/>
            <a:t>Parâmetros</a:t>
          </a:r>
          <a:endParaRPr lang="pt-BR" dirty="0"/>
        </a:p>
      </dgm:t>
    </dgm:pt>
    <dgm:pt modelId="{56408F51-84CA-4EFB-BEB8-D85C02D6D444}" type="parTrans" cxnId="{B87D030B-E34F-4175-99CB-AB3586552D32}">
      <dgm:prSet/>
      <dgm:spPr/>
      <dgm:t>
        <a:bodyPr/>
        <a:lstStyle/>
        <a:p>
          <a:endParaRPr lang="pt-BR"/>
        </a:p>
      </dgm:t>
    </dgm:pt>
    <dgm:pt modelId="{21654BBD-5822-4A53-83EC-0B640D324F2E}" type="sibTrans" cxnId="{B87D030B-E34F-4175-99CB-AB3586552D32}">
      <dgm:prSet/>
      <dgm:spPr/>
      <dgm:t>
        <a:bodyPr/>
        <a:lstStyle/>
        <a:p>
          <a:endParaRPr lang="pt-BR"/>
        </a:p>
      </dgm:t>
    </dgm:pt>
    <dgm:pt modelId="{CF62E62C-6DB0-4642-9FB5-EC56CFB60CB8}">
      <dgm:prSet phldrT="[Texto]"/>
      <dgm:spPr/>
      <dgm:t>
        <a:bodyPr/>
        <a:lstStyle/>
        <a:p>
          <a:r>
            <a:rPr lang="en-US" dirty="0" err="1" smtClean="0"/>
            <a:t>Métodos</a:t>
          </a:r>
          <a:endParaRPr lang="pt-BR" dirty="0"/>
        </a:p>
      </dgm:t>
    </dgm:pt>
    <dgm:pt modelId="{742A9641-6916-4A34-B423-F9665EA2DB88}" type="parTrans" cxnId="{9D5D0810-F759-496A-BBEB-B681D046B92A}">
      <dgm:prSet/>
      <dgm:spPr/>
      <dgm:t>
        <a:bodyPr/>
        <a:lstStyle/>
        <a:p>
          <a:endParaRPr lang="pt-BR"/>
        </a:p>
      </dgm:t>
    </dgm:pt>
    <dgm:pt modelId="{9C705234-29B6-436F-8557-86D8FF6C7CB9}" type="sibTrans" cxnId="{9D5D0810-F759-496A-BBEB-B681D046B92A}">
      <dgm:prSet/>
      <dgm:spPr/>
      <dgm:t>
        <a:bodyPr/>
        <a:lstStyle/>
        <a:p>
          <a:endParaRPr lang="pt-BR"/>
        </a:p>
      </dgm:t>
    </dgm:pt>
    <dgm:pt modelId="{CC6F8FA9-4F80-413B-9F12-C11BAB03B6F1}">
      <dgm:prSet phldrT="[Texto]"/>
      <dgm:spPr/>
      <dgm:t>
        <a:bodyPr/>
        <a:lstStyle/>
        <a:p>
          <a:r>
            <a:rPr lang="pt-BR" dirty="0" smtClean="0"/>
            <a:t>Anotações</a:t>
          </a:r>
          <a:endParaRPr lang="pt-BR" dirty="0"/>
        </a:p>
      </dgm:t>
    </dgm:pt>
    <dgm:pt modelId="{D33F9EC1-F095-4310-A3EC-51CE8C252FA8}" type="parTrans" cxnId="{EC37A8C0-3D65-4D08-99AC-80B83CC847C5}">
      <dgm:prSet/>
      <dgm:spPr/>
      <dgm:t>
        <a:bodyPr/>
        <a:lstStyle/>
        <a:p>
          <a:endParaRPr lang="pt-BR"/>
        </a:p>
      </dgm:t>
    </dgm:pt>
    <dgm:pt modelId="{5B391F2C-A10C-468A-99E2-FF9A0CFDD05A}" type="sibTrans" cxnId="{EC37A8C0-3D65-4D08-99AC-80B83CC847C5}">
      <dgm:prSet/>
      <dgm:spPr/>
      <dgm:t>
        <a:bodyPr/>
        <a:lstStyle/>
        <a:p>
          <a:endParaRPr lang="pt-BR"/>
        </a:p>
      </dgm:t>
    </dgm:pt>
    <dgm:pt modelId="{62689B7B-EEB7-4981-A6CE-0EBB5505BA00}">
      <dgm:prSet phldrT="[Texto]"/>
      <dgm:spPr/>
      <dgm:t>
        <a:bodyPr/>
        <a:lstStyle/>
        <a:p>
          <a:r>
            <a:rPr lang="pt-BR" dirty="0" smtClean="0"/>
            <a:t>Controle</a:t>
          </a:r>
          <a:endParaRPr lang="pt-BR" dirty="0"/>
        </a:p>
      </dgm:t>
    </dgm:pt>
    <dgm:pt modelId="{5B1ECA57-CE43-4B6E-AA6B-E3B6084A253A}" type="parTrans" cxnId="{DB981201-D0E4-4B89-83ED-BF8F1E4319C1}">
      <dgm:prSet/>
      <dgm:spPr/>
      <dgm:t>
        <a:bodyPr/>
        <a:lstStyle/>
        <a:p>
          <a:endParaRPr lang="pt-BR"/>
        </a:p>
      </dgm:t>
    </dgm:pt>
    <dgm:pt modelId="{62903A92-FB96-42B8-B7E5-2E7F4C58A6A4}" type="sibTrans" cxnId="{DB981201-D0E4-4B89-83ED-BF8F1E4319C1}">
      <dgm:prSet/>
      <dgm:spPr/>
      <dgm:t>
        <a:bodyPr/>
        <a:lstStyle/>
        <a:p>
          <a:endParaRPr lang="pt-BR"/>
        </a:p>
      </dgm:t>
    </dgm:pt>
    <dgm:pt modelId="{3155A964-B1A9-4548-817C-CF7161FB618B}" type="pres">
      <dgm:prSet presAssocID="{4B83A520-6C18-4A15-8FC7-F5CC4BC31A9C}" presName="rootnode" presStyleCnt="0">
        <dgm:presLayoutVars>
          <dgm:chMax/>
          <dgm:chPref/>
          <dgm:dir/>
          <dgm:animLvl val="lvl"/>
        </dgm:presLayoutVars>
      </dgm:prSet>
      <dgm:spPr/>
    </dgm:pt>
    <dgm:pt modelId="{777D599F-43BF-4F76-BBB6-71EDFC764CF4}" type="pres">
      <dgm:prSet presAssocID="{3CC9F117-35D7-427C-BB8E-FD008C5F038F}" presName="composite" presStyleCnt="0"/>
      <dgm:spPr/>
    </dgm:pt>
    <dgm:pt modelId="{CDE07178-00B8-4F30-B234-3B876834EA08}" type="pres">
      <dgm:prSet presAssocID="{3CC9F117-35D7-427C-BB8E-FD008C5F038F}" presName="bentUpArrow1" presStyleLbl="alignImgPlace1" presStyleIdx="0" presStyleCnt="2"/>
      <dgm:spPr/>
    </dgm:pt>
    <dgm:pt modelId="{E455D4AE-2FC6-42FC-B699-CC0988DEEDEC}" type="pres">
      <dgm:prSet presAssocID="{3CC9F117-35D7-427C-BB8E-FD008C5F038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475584-DA18-476B-AD98-CBE965B9AAD9}" type="pres">
      <dgm:prSet presAssocID="{3CC9F117-35D7-427C-BB8E-FD008C5F038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37C1E5-B86C-4A0B-94F7-E1E06D778578}" type="pres">
      <dgm:prSet presAssocID="{5D363954-70B2-41FE-AB06-F0AC043A6656}" presName="sibTrans" presStyleCnt="0"/>
      <dgm:spPr/>
    </dgm:pt>
    <dgm:pt modelId="{184FE8C5-C458-47A5-A3F0-B0B169D81FE9}" type="pres">
      <dgm:prSet presAssocID="{F177FB59-1216-4249-ABF9-19247A50F086}" presName="composite" presStyleCnt="0"/>
      <dgm:spPr/>
    </dgm:pt>
    <dgm:pt modelId="{C34DB503-6A71-4819-B3DF-46E28AA19B28}" type="pres">
      <dgm:prSet presAssocID="{F177FB59-1216-4249-ABF9-19247A50F086}" presName="bentUpArrow1" presStyleLbl="alignImgPlace1" presStyleIdx="1" presStyleCnt="2"/>
      <dgm:spPr/>
    </dgm:pt>
    <dgm:pt modelId="{6ABCB760-6DF2-42F7-8DB8-D6991E1A91B1}" type="pres">
      <dgm:prSet presAssocID="{F177FB59-1216-4249-ABF9-19247A50F08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419CC49-F636-406B-A2A0-F7B163EAC312}" type="pres">
      <dgm:prSet presAssocID="{F177FB59-1216-4249-ABF9-19247A50F08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778BA8-D5BC-47B5-8464-1EB8603A9032}" type="pres">
      <dgm:prSet presAssocID="{B21E5575-8BE5-4159-B9DD-D76D12FA404A}" presName="sibTrans" presStyleCnt="0"/>
      <dgm:spPr/>
    </dgm:pt>
    <dgm:pt modelId="{3FFDE1D2-C0ED-4D66-8769-FB20EB006EF3}" type="pres">
      <dgm:prSet presAssocID="{31381F42-6385-4161-8EA9-28FBAD7B838B}" presName="composite" presStyleCnt="0"/>
      <dgm:spPr/>
    </dgm:pt>
    <dgm:pt modelId="{7E587E6A-BCB5-48A6-A474-2A518402160E}" type="pres">
      <dgm:prSet presAssocID="{31381F42-6385-4161-8EA9-28FBAD7B83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163ABFE-1F36-43F7-A66E-D041B19EF97B}" type="pres">
      <dgm:prSet presAssocID="{31381F42-6385-4161-8EA9-28FBAD7B838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C37A8C0-3D65-4D08-99AC-80B83CC847C5}" srcId="{F177FB59-1216-4249-ABF9-19247A50F086}" destId="{CC6F8FA9-4F80-413B-9F12-C11BAB03B6F1}" srcOrd="2" destOrd="0" parTransId="{D33F9EC1-F095-4310-A3EC-51CE8C252FA8}" sibTransId="{5B391F2C-A10C-468A-99E2-FF9A0CFDD05A}"/>
    <dgm:cxn modelId="{7455DF53-4837-45D5-B047-49F035625936}" type="presOf" srcId="{CC6F8FA9-4F80-413B-9F12-C11BAB03B6F1}" destId="{1419CC49-F636-406B-A2A0-F7B163EAC312}" srcOrd="0" destOrd="2" presId="urn:microsoft.com/office/officeart/2005/8/layout/StepDownProcess"/>
    <dgm:cxn modelId="{E852A751-0B77-4C8A-B41E-DE2F45C4882C}" type="presOf" srcId="{31381F42-6385-4161-8EA9-28FBAD7B838B}" destId="{7E587E6A-BCB5-48A6-A474-2A518402160E}" srcOrd="0" destOrd="0" presId="urn:microsoft.com/office/officeart/2005/8/layout/StepDownProcess"/>
    <dgm:cxn modelId="{888B3946-DF8E-42A0-8BAE-02830B38EEC9}" srcId="{4B83A520-6C18-4A15-8FC7-F5CC4BC31A9C}" destId="{31381F42-6385-4161-8EA9-28FBAD7B838B}" srcOrd="2" destOrd="0" parTransId="{052F4760-CA0A-4F4F-837E-ABACF7DE0D87}" sibTransId="{EF3E5A41-141B-494D-99B4-9A0218B7BF79}"/>
    <dgm:cxn modelId="{54364112-D500-4977-AC34-67BB6E75A3F5}" type="presOf" srcId="{C3AC58F7-9C90-4E15-90EA-DEDE33764BBD}" destId="{C9475584-DA18-476B-AD98-CBE965B9AAD9}" srcOrd="0" destOrd="0" presId="urn:microsoft.com/office/officeart/2005/8/layout/StepDownProcess"/>
    <dgm:cxn modelId="{B30B00FA-1F89-49FE-8B41-B426E2F78E0D}" srcId="{3CC9F117-35D7-427C-BB8E-FD008C5F038F}" destId="{C3AC58F7-9C90-4E15-90EA-DEDE33764BBD}" srcOrd="0" destOrd="0" parTransId="{B9F29816-0D0E-4CFC-B385-0D8BDE4B2EDC}" sibTransId="{E606E20C-3B9A-46AF-821B-82FBCE24D542}"/>
    <dgm:cxn modelId="{C759998A-063E-4383-99D8-50B6ABA2B382}" type="presOf" srcId="{75BFA2B4-201E-47E7-AF81-4D28797D39E8}" destId="{1419CC49-F636-406B-A2A0-F7B163EAC312}" srcOrd="0" destOrd="0" presId="urn:microsoft.com/office/officeart/2005/8/layout/StepDownProcess"/>
    <dgm:cxn modelId="{C98EA49F-A1EA-4B57-BC19-AE3FCCEFE95C}" type="presOf" srcId="{F177FB59-1216-4249-ABF9-19247A50F086}" destId="{6ABCB760-6DF2-42F7-8DB8-D6991E1A91B1}" srcOrd="0" destOrd="0" presId="urn:microsoft.com/office/officeart/2005/8/layout/StepDownProcess"/>
    <dgm:cxn modelId="{43FA41D6-CD8D-4F5D-BADC-09B53E2568F4}" srcId="{4B83A520-6C18-4A15-8FC7-F5CC4BC31A9C}" destId="{F177FB59-1216-4249-ABF9-19247A50F086}" srcOrd="1" destOrd="0" parTransId="{C1ACA30C-318F-4088-86D9-6ED20C76665F}" sibTransId="{B21E5575-8BE5-4159-B9DD-D76D12FA404A}"/>
    <dgm:cxn modelId="{9D5D0810-F759-496A-BBEB-B681D046B92A}" srcId="{F177FB59-1216-4249-ABF9-19247A50F086}" destId="{CF62E62C-6DB0-4642-9FB5-EC56CFB60CB8}" srcOrd="1" destOrd="0" parTransId="{742A9641-6916-4A34-B423-F9665EA2DB88}" sibTransId="{9C705234-29B6-436F-8557-86D8FF6C7CB9}"/>
    <dgm:cxn modelId="{B3E926A4-3D7D-4A2D-A432-FCF6ED5CA550}" type="presOf" srcId="{3CC9F117-35D7-427C-BB8E-FD008C5F038F}" destId="{E455D4AE-2FC6-42FC-B699-CC0988DEEDEC}" srcOrd="0" destOrd="0" presId="urn:microsoft.com/office/officeart/2005/8/layout/StepDownProcess"/>
    <dgm:cxn modelId="{3A176E9C-CB3F-4534-BC1F-00535B314226}" type="presOf" srcId="{77A35AB5-C70A-4A07-8C95-F48D306271AE}" destId="{4163ABFE-1F36-43F7-A66E-D041B19EF97B}" srcOrd="0" destOrd="0" presId="urn:microsoft.com/office/officeart/2005/8/layout/StepDownProcess"/>
    <dgm:cxn modelId="{59E925A0-5CB4-4F43-ADF4-D86CB7855F35}" type="presOf" srcId="{CF62E62C-6DB0-4642-9FB5-EC56CFB60CB8}" destId="{1419CC49-F636-406B-A2A0-F7B163EAC312}" srcOrd="0" destOrd="1" presId="urn:microsoft.com/office/officeart/2005/8/layout/StepDownProcess"/>
    <dgm:cxn modelId="{88B70D98-7A6B-430C-8532-4A8A173280CC}" srcId="{4B83A520-6C18-4A15-8FC7-F5CC4BC31A9C}" destId="{3CC9F117-35D7-427C-BB8E-FD008C5F038F}" srcOrd="0" destOrd="0" parTransId="{0527BC8E-ED94-4101-A822-912FD7CFF9AB}" sibTransId="{5D363954-70B2-41FE-AB06-F0AC043A6656}"/>
    <dgm:cxn modelId="{62BAA129-2732-4891-8C1D-EE09AB576890}" type="presOf" srcId="{4B83A520-6C18-4A15-8FC7-F5CC4BC31A9C}" destId="{3155A964-B1A9-4548-817C-CF7161FB618B}" srcOrd="0" destOrd="0" presId="urn:microsoft.com/office/officeart/2005/8/layout/StepDownProcess"/>
    <dgm:cxn modelId="{B87D030B-E34F-4175-99CB-AB3586552D32}" srcId="{3CC9F117-35D7-427C-BB8E-FD008C5F038F}" destId="{DA9CBFD3-09E1-43F3-9583-F8C3B2F4C17E}" srcOrd="1" destOrd="0" parTransId="{56408F51-84CA-4EFB-BEB8-D85C02D6D444}" sibTransId="{21654BBD-5822-4A53-83EC-0B640D324F2E}"/>
    <dgm:cxn modelId="{88621369-9D3A-4DEF-9583-D442C765AF9F}" srcId="{31381F42-6385-4161-8EA9-28FBAD7B838B}" destId="{77A35AB5-C70A-4A07-8C95-F48D306271AE}" srcOrd="0" destOrd="0" parTransId="{68C5E43A-EB7B-45E5-A758-BFE97AE38DC6}" sibTransId="{81DA13D9-A640-4F14-9462-35C1C747E40B}"/>
    <dgm:cxn modelId="{B2C075F8-20FA-49A9-A01E-0A9F1076D626}" srcId="{F177FB59-1216-4249-ABF9-19247A50F086}" destId="{75BFA2B4-201E-47E7-AF81-4D28797D39E8}" srcOrd="0" destOrd="0" parTransId="{CDE030EA-096E-4939-B613-919D011E68C7}" sibTransId="{6357EACA-1141-4C19-8912-9BBD6A7C3E73}"/>
    <dgm:cxn modelId="{4DF54C1B-66F3-4D2C-85F1-F552518E0C56}" type="presOf" srcId="{DA9CBFD3-09E1-43F3-9583-F8C3B2F4C17E}" destId="{C9475584-DA18-476B-AD98-CBE965B9AAD9}" srcOrd="0" destOrd="1" presId="urn:microsoft.com/office/officeart/2005/8/layout/StepDownProcess"/>
    <dgm:cxn modelId="{D6E6F942-232C-42FA-A029-A7C9F17CAB60}" type="presOf" srcId="{62689B7B-EEB7-4981-A6CE-0EBB5505BA00}" destId="{1419CC49-F636-406B-A2A0-F7B163EAC312}" srcOrd="0" destOrd="3" presId="urn:microsoft.com/office/officeart/2005/8/layout/StepDownProcess"/>
    <dgm:cxn modelId="{DB981201-D0E4-4B89-83ED-BF8F1E4319C1}" srcId="{F177FB59-1216-4249-ABF9-19247A50F086}" destId="{62689B7B-EEB7-4981-A6CE-0EBB5505BA00}" srcOrd="3" destOrd="0" parTransId="{5B1ECA57-CE43-4B6E-AA6B-E3B6084A253A}" sibTransId="{62903A92-FB96-42B8-B7E5-2E7F4C58A6A4}"/>
    <dgm:cxn modelId="{78A7315D-36AF-443E-A613-5357BB89DCBB}" type="presParOf" srcId="{3155A964-B1A9-4548-817C-CF7161FB618B}" destId="{777D599F-43BF-4F76-BBB6-71EDFC764CF4}" srcOrd="0" destOrd="0" presId="urn:microsoft.com/office/officeart/2005/8/layout/StepDownProcess"/>
    <dgm:cxn modelId="{35AC4A5C-2F46-40C8-9444-921DD5F18AAC}" type="presParOf" srcId="{777D599F-43BF-4F76-BBB6-71EDFC764CF4}" destId="{CDE07178-00B8-4F30-B234-3B876834EA08}" srcOrd="0" destOrd="0" presId="urn:microsoft.com/office/officeart/2005/8/layout/StepDownProcess"/>
    <dgm:cxn modelId="{F13C7E03-7914-4973-B9CF-6CC1CF45FD0D}" type="presParOf" srcId="{777D599F-43BF-4F76-BBB6-71EDFC764CF4}" destId="{E455D4AE-2FC6-42FC-B699-CC0988DEEDEC}" srcOrd="1" destOrd="0" presId="urn:microsoft.com/office/officeart/2005/8/layout/StepDownProcess"/>
    <dgm:cxn modelId="{79F22094-02F6-41B9-868E-DA3774F3BF44}" type="presParOf" srcId="{777D599F-43BF-4F76-BBB6-71EDFC764CF4}" destId="{C9475584-DA18-476B-AD98-CBE965B9AAD9}" srcOrd="2" destOrd="0" presId="urn:microsoft.com/office/officeart/2005/8/layout/StepDownProcess"/>
    <dgm:cxn modelId="{595FD8D2-BBF4-4A75-8C27-B664C3A1DD16}" type="presParOf" srcId="{3155A964-B1A9-4548-817C-CF7161FB618B}" destId="{5B37C1E5-B86C-4A0B-94F7-E1E06D778578}" srcOrd="1" destOrd="0" presId="urn:microsoft.com/office/officeart/2005/8/layout/StepDownProcess"/>
    <dgm:cxn modelId="{7F307650-DB25-4CAC-8870-D3C4B7654E7C}" type="presParOf" srcId="{3155A964-B1A9-4548-817C-CF7161FB618B}" destId="{184FE8C5-C458-47A5-A3F0-B0B169D81FE9}" srcOrd="2" destOrd="0" presId="urn:microsoft.com/office/officeart/2005/8/layout/StepDownProcess"/>
    <dgm:cxn modelId="{86B41052-5B52-4F72-9DBF-9A4C23A7FB26}" type="presParOf" srcId="{184FE8C5-C458-47A5-A3F0-B0B169D81FE9}" destId="{C34DB503-6A71-4819-B3DF-46E28AA19B28}" srcOrd="0" destOrd="0" presId="urn:microsoft.com/office/officeart/2005/8/layout/StepDownProcess"/>
    <dgm:cxn modelId="{29E56247-C38B-456B-AEA3-DFB50F017301}" type="presParOf" srcId="{184FE8C5-C458-47A5-A3F0-B0B169D81FE9}" destId="{6ABCB760-6DF2-42F7-8DB8-D6991E1A91B1}" srcOrd="1" destOrd="0" presId="urn:microsoft.com/office/officeart/2005/8/layout/StepDownProcess"/>
    <dgm:cxn modelId="{1951B8EA-3A4D-44BA-A982-51963852D1A8}" type="presParOf" srcId="{184FE8C5-C458-47A5-A3F0-B0B169D81FE9}" destId="{1419CC49-F636-406B-A2A0-F7B163EAC312}" srcOrd="2" destOrd="0" presId="urn:microsoft.com/office/officeart/2005/8/layout/StepDownProcess"/>
    <dgm:cxn modelId="{09F8D9C5-EC93-4D04-B3B6-8B7DDBE5E1B0}" type="presParOf" srcId="{3155A964-B1A9-4548-817C-CF7161FB618B}" destId="{69778BA8-D5BC-47B5-8464-1EB8603A9032}" srcOrd="3" destOrd="0" presId="urn:microsoft.com/office/officeart/2005/8/layout/StepDownProcess"/>
    <dgm:cxn modelId="{748156B8-2047-475B-B9FE-74A6B5B8D826}" type="presParOf" srcId="{3155A964-B1A9-4548-817C-CF7161FB618B}" destId="{3FFDE1D2-C0ED-4D66-8769-FB20EB006EF3}" srcOrd="4" destOrd="0" presId="urn:microsoft.com/office/officeart/2005/8/layout/StepDownProcess"/>
    <dgm:cxn modelId="{53BFABF3-97BD-4D19-B19A-424C31213FE7}" type="presParOf" srcId="{3FFDE1D2-C0ED-4D66-8769-FB20EB006EF3}" destId="{7E587E6A-BCB5-48A6-A474-2A518402160E}" srcOrd="0" destOrd="0" presId="urn:microsoft.com/office/officeart/2005/8/layout/StepDownProcess"/>
    <dgm:cxn modelId="{9017A904-902D-48D7-8F37-1D16B20F867D}" type="presParOf" srcId="{3FFDE1D2-C0ED-4D66-8769-FB20EB006EF3}" destId="{4163ABFE-1F36-43F7-A66E-D041B19EF97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AB6EB-4921-4C7E-8A95-D911A3B281CC}" type="doc">
      <dgm:prSet loTypeId="urn:microsoft.com/office/officeart/2005/8/layout/chevron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765872D9-B63D-4979-964F-7E5065E840D6}">
      <dgm:prSet phldrT="[Texto]"/>
      <dgm:spPr/>
      <dgm:t>
        <a:bodyPr/>
        <a:lstStyle/>
        <a:p>
          <a:r>
            <a:rPr lang="pt-BR" dirty="0" smtClean="0">
              <a:solidFill>
                <a:schemeClr val="bg1">
                  <a:lumMod val="50000"/>
                </a:schemeClr>
              </a:solidFill>
            </a:rPr>
            <a:t>Persistência</a:t>
          </a:r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90C5D197-7C4C-402A-9EA9-E0324132CE6A}" type="parTrans" cxnId="{1E31CA71-8E2B-4090-B854-5BF3A248E150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194C6C28-567B-4D86-9A43-D2E95D041FBE}" type="sibTrans" cxnId="{1E31CA71-8E2B-4090-B854-5BF3A248E150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FE84FCC6-49EE-4967-AD47-29CCA61AC8B2}">
      <dgm:prSet phldrT="[Texto]"/>
      <dgm:spPr/>
      <dgm:t>
        <a:bodyPr/>
        <a:lstStyle/>
        <a:p>
          <a:r>
            <a:rPr lang="pt-BR" dirty="0" smtClean="0">
              <a:solidFill>
                <a:schemeClr val="bg1">
                  <a:lumMod val="50000"/>
                </a:schemeClr>
              </a:solidFill>
            </a:rPr>
            <a:t>Anotações</a:t>
          </a:r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0FD735A5-EC65-409C-AD81-1C1E67AD86E5}" type="parTrans" cxnId="{A6F1B09F-B741-4119-B3C2-53E98BE44DA6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4FC36327-BB00-4A78-AEF9-FD7B9D78CC3D}" type="sibTrans" cxnId="{A6F1B09F-B741-4119-B3C2-53E98BE44DA6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D24067D2-ADFF-4BFE-8098-BC1D4CAD27D8}">
      <dgm:prSet phldrT="[Texto]"/>
      <dgm:spPr/>
      <dgm:t>
        <a:bodyPr/>
        <a:lstStyle/>
        <a:p>
          <a:r>
            <a:rPr lang="pt-BR" dirty="0" err="1" smtClean="0">
              <a:solidFill>
                <a:schemeClr val="bg1">
                  <a:lumMod val="50000"/>
                </a:schemeClr>
              </a:solidFill>
            </a:rPr>
            <a:t>Sessions</a:t>
          </a:r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C3E79FD6-B03C-4BB1-ACF7-BCD63A0335BA}" type="parTrans" cxnId="{5A763B4D-31BE-4F6B-A061-4A80EF44834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FF556029-48F8-4312-BBAE-CE9FA2E4B6BF}" type="sibTrans" cxnId="{5A763B4D-31BE-4F6B-A061-4A80EF44834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FFF08852-BEF3-4618-956E-1A216EA6469E}">
      <dgm:prSet phldrT="[Texto]"/>
      <dgm:spPr/>
      <dgm:t>
        <a:bodyPr/>
        <a:lstStyle/>
        <a:p>
          <a:r>
            <a:rPr lang="pt-BR" dirty="0" smtClean="0">
              <a:solidFill>
                <a:schemeClr val="bg1">
                  <a:lumMod val="50000"/>
                </a:schemeClr>
              </a:solidFill>
            </a:rPr>
            <a:t>Mapeamento Dinâmico</a:t>
          </a:r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2D4A1382-BFC8-485E-A4C6-8CE9E8A4C4BD}" type="parTrans" cxnId="{2AC8D6C4-641E-4354-96E7-1073A55BE71D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54FC78E8-0874-4337-8A82-2494BD3946FE}" type="sibTrans" cxnId="{2AC8D6C4-641E-4354-96E7-1073A55BE71D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D0A7527B-E0C9-499C-BA7B-478400A67DB5}">
      <dgm:prSet phldrT="[Texto]"/>
      <dgm:spPr/>
      <dgm:t>
        <a:bodyPr/>
        <a:lstStyle/>
        <a:p>
          <a:r>
            <a:rPr lang="pt-BR" dirty="0" smtClean="0">
              <a:solidFill>
                <a:schemeClr val="bg1">
                  <a:lumMod val="50000"/>
                </a:schemeClr>
              </a:solidFill>
            </a:rPr>
            <a:t>Criação e alteração de entidades</a:t>
          </a:r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6BFD0A82-9843-4457-8221-08D357BE354F}" type="parTrans" cxnId="{A32C8427-CC62-41E9-BC2C-B6F42514DA8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21402615-EAC7-4908-B458-F1CA6D8D2167}" type="sibTrans" cxnId="{A32C8427-CC62-41E9-BC2C-B6F42514DA8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C66FACB6-84D9-4005-8328-A3AB2B30F6DE}">
      <dgm:prSet phldrT="[Texto]"/>
      <dgm:spPr/>
      <dgm:t>
        <a:bodyPr/>
        <a:lstStyle/>
        <a:p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A93E952A-C9C1-422B-9F0E-DF51AAEF6E77}" type="parTrans" cxnId="{26F0B9F7-FE13-4084-8CB0-779A1D1ECB99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BF397E71-96F0-4F5C-8306-578512D9E23E}" type="sibTrans" cxnId="{26F0B9F7-FE13-4084-8CB0-779A1D1ECB99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9C2CAB56-1AE0-4B75-BE07-4E98D617B1FD}">
      <dgm:prSet phldrT="[Texto]"/>
      <dgm:spPr/>
      <dgm:t>
        <a:bodyPr/>
        <a:lstStyle/>
        <a:p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C35A66CF-0994-4A76-BD66-4011546EDB05}" type="parTrans" cxnId="{3ED580FD-50A5-4181-A1E9-D812EAF68373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B29741E8-7770-48A0-A40A-4B96945E9071}" type="sibTrans" cxnId="{3ED580FD-50A5-4181-A1E9-D812EAF68373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A757B33A-BC4A-44D6-84D5-9AD6DBDFB21E}">
      <dgm:prSet phldrT="[Texto]"/>
      <dgm:spPr/>
      <dgm:t>
        <a:bodyPr/>
        <a:lstStyle/>
        <a:p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4C798CEB-E068-476D-9CF4-19A560E53029}" type="parTrans" cxnId="{B88FF517-E61E-48DD-9B71-6FEDC48FE176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3CFBCE58-4F26-433B-A1A9-7219EE454B02}" type="sibTrans" cxnId="{B88FF517-E61E-48DD-9B71-6FEDC48FE176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7B646D80-C4FC-42C8-95A8-F876131AE1E8}">
      <dgm:prSet phldrT="[Texto]"/>
      <dgm:spPr/>
      <dgm:t>
        <a:bodyPr/>
        <a:lstStyle/>
        <a:p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8C6D5394-3CA3-48AD-A763-5492C22E9DBB}" type="parTrans" cxnId="{C9DEEE61-1412-4B0D-BFA9-2BED5C2025E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2AEA5678-4718-462D-AD14-479543CAD3E9}" type="sibTrans" cxnId="{C9DEEE61-1412-4B0D-BFA9-2BED5C2025E2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3F014289-0917-4946-B6A6-99C6CEC2D35F}">
      <dgm:prSet phldrT="[Texto]"/>
      <dgm:spPr/>
      <dgm:t>
        <a:bodyPr/>
        <a:lstStyle/>
        <a:p>
          <a:endParaRPr lang="pt-BR" dirty="0">
            <a:solidFill>
              <a:schemeClr val="bg1">
                <a:lumMod val="50000"/>
              </a:schemeClr>
            </a:solidFill>
          </a:endParaRPr>
        </a:p>
      </dgm:t>
    </dgm:pt>
    <dgm:pt modelId="{E4FE2041-DB46-41D1-82DC-96E6330024E8}" type="parTrans" cxnId="{CC6751CD-D1CA-458A-8E51-88DB49459FAD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460F7D3F-CA93-41C4-9813-399F10768108}" type="sibTrans" cxnId="{CC6751CD-D1CA-458A-8E51-88DB49459FAD}">
      <dgm:prSet/>
      <dgm:spPr/>
      <dgm:t>
        <a:bodyPr/>
        <a:lstStyle/>
        <a:p>
          <a:endParaRPr lang="pt-BR">
            <a:solidFill>
              <a:schemeClr val="bg1">
                <a:lumMod val="50000"/>
              </a:schemeClr>
            </a:solidFill>
          </a:endParaRPr>
        </a:p>
      </dgm:t>
    </dgm:pt>
    <dgm:pt modelId="{1E4DC46E-5F2D-493F-AE76-C497C873192A}" type="pres">
      <dgm:prSet presAssocID="{E3DAB6EB-4921-4C7E-8A95-D911A3B281CC}" presName="linearFlow" presStyleCnt="0">
        <dgm:presLayoutVars>
          <dgm:dir/>
          <dgm:animLvl val="lvl"/>
          <dgm:resizeHandles val="exact"/>
        </dgm:presLayoutVars>
      </dgm:prSet>
      <dgm:spPr/>
    </dgm:pt>
    <dgm:pt modelId="{F56B9DD0-6700-412C-ADF6-024C01BA5A56}" type="pres">
      <dgm:prSet presAssocID="{C66FACB6-84D9-4005-8328-A3AB2B30F6DE}" presName="composite" presStyleCnt="0"/>
      <dgm:spPr/>
    </dgm:pt>
    <dgm:pt modelId="{7C037FF2-B7D0-42CB-A0CC-37C032203E5D}" type="pres">
      <dgm:prSet presAssocID="{C66FACB6-84D9-4005-8328-A3AB2B30F6D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60E374C-2EDE-4E0D-A229-27D39ACC5BBA}" type="pres">
      <dgm:prSet presAssocID="{C66FACB6-84D9-4005-8328-A3AB2B30F6DE}" presName="descendantText" presStyleLbl="alignAcc1" presStyleIdx="0" presStyleCnt="5">
        <dgm:presLayoutVars>
          <dgm:bulletEnabled val="1"/>
        </dgm:presLayoutVars>
      </dgm:prSet>
      <dgm:spPr/>
    </dgm:pt>
    <dgm:pt modelId="{F9219B97-CDCB-4799-B57C-6621B9713921}" type="pres">
      <dgm:prSet presAssocID="{BF397E71-96F0-4F5C-8306-578512D9E23E}" presName="sp" presStyleCnt="0"/>
      <dgm:spPr/>
    </dgm:pt>
    <dgm:pt modelId="{239CC042-CBC2-4BFD-89E9-02869A3FA35C}" type="pres">
      <dgm:prSet presAssocID="{9C2CAB56-1AE0-4B75-BE07-4E98D617B1FD}" presName="composite" presStyleCnt="0"/>
      <dgm:spPr/>
    </dgm:pt>
    <dgm:pt modelId="{3C83AE7B-6722-4F54-9CD9-C96D860D0950}" type="pres">
      <dgm:prSet presAssocID="{9C2CAB56-1AE0-4B75-BE07-4E98D617B1F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799DB91-838F-4D0C-8AD4-01C6309EB836}" type="pres">
      <dgm:prSet presAssocID="{9C2CAB56-1AE0-4B75-BE07-4E98D617B1FD}" presName="descendantText" presStyleLbl="alignAcc1" presStyleIdx="1" presStyleCnt="5">
        <dgm:presLayoutVars>
          <dgm:bulletEnabled val="1"/>
        </dgm:presLayoutVars>
      </dgm:prSet>
      <dgm:spPr/>
    </dgm:pt>
    <dgm:pt modelId="{3BAB0D8A-EF9C-4EAB-8291-0D2C42E45DE8}" type="pres">
      <dgm:prSet presAssocID="{B29741E8-7770-48A0-A40A-4B96945E9071}" presName="sp" presStyleCnt="0"/>
      <dgm:spPr/>
    </dgm:pt>
    <dgm:pt modelId="{E1C2848E-2016-4E50-A362-66EAF658C0C6}" type="pres">
      <dgm:prSet presAssocID="{A757B33A-BC4A-44D6-84D5-9AD6DBDFB21E}" presName="composite" presStyleCnt="0"/>
      <dgm:spPr/>
    </dgm:pt>
    <dgm:pt modelId="{60D12447-6E8B-4FEF-8F00-C8192EFC656F}" type="pres">
      <dgm:prSet presAssocID="{A757B33A-BC4A-44D6-84D5-9AD6DBDFB21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299680E-672D-466B-9FB7-39DC3050B048}" type="pres">
      <dgm:prSet presAssocID="{A757B33A-BC4A-44D6-84D5-9AD6DBDFB21E}" presName="descendantText" presStyleLbl="alignAcc1" presStyleIdx="2" presStyleCnt="5">
        <dgm:presLayoutVars>
          <dgm:bulletEnabled val="1"/>
        </dgm:presLayoutVars>
      </dgm:prSet>
      <dgm:spPr/>
    </dgm:pt>
    <dgm:pt modelId="{1F42971F-4268-4AE0-B64C-ADF1FB5BB3C4}" type="pres">
      <dgm:prSet presAssocID="{3CFBCE58-4F26-433B-A1A9-7219EE454B02}" presName="sp" presStyleCnt="0"/>
      <dgm:spPr/>
    </dgm:pt>
    <dgm:pt modelId="{851ABBDE-A32C-4B0E-932E-A0D52A340C90}" type="pres">
      <dgm:prSet presAssocID="{7B646D80-C4FC-42C8-95A8-F876131AE1E8}" presName="composite" presStyleCnt="0"/>
      <dgm:spPr/>
    </dgm:pt>
    <dgm:pt modelId="{5819E622-E9F5-405A-9100-423CF00DA6AC}" type="pres">
      <dgm:prSet presAssocID="{7B646D80-C4FC-42C8-95A8-F876131AE1E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9898501-D928-46B5-B444-5529393390E2}" type="pres">
      <dgm:prSet presAssocID="{7B646D80-C4FC-42C8-95A8-F876131AE1E8}" presName="descendantText" presStyleLbl="alignAcc1" presStyleIdx="3" presStyleCnt="5">
        <dgm:presLayoutVars>
          <dgm:bulletEnabled val="1"/>
        </dgm:presLayoutVars>
      </dgm:prSet>
      <dgm:spPr/>
    </dgm:pt>
    <dgm:pt modelId="{BF61107A-C10D-4890-954D-ED8360FCEE49}" type="pres">
      <dgm:prSet presAssocID="{2AEA5678-4718-462D-AD14-479543CAD3E9}" presName="sp" presStyleCnt="0"/>
      <dgm:spPr/>
    </dgm:pt>
    <dgm:pt modelId="{7AB0B4B7-4141-4FC9-BF81-BC36CF1DC23D}" type="pres">
      <dgm:prSet presAssocID="{3F014289-0917-4946-B6A6-99C6CEC2D35F}" presName="composite" presStyleCnt="0"/>
      <dgm:spPr/>
    </dgm:pt>
    <dgm:pt modelId="{FB8FAAB6-5CE9-4E74-BBB9-4EFCC98F4095}" type="pres">
      <dgm:prSet presAssocID="{3F014289-0917-4946-B6A6-99C6CEC2D35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B53C8E7-7FEE-4EE4-94C4-ECD011A71C12}" type="pres">
      <dgm:prSet presAssocID="{3F014289-0917-4946-B6A6-99C6CEC2D35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88FF517-E61E-48DD-9B71-6FEDC48FE176}" srcId="{E3DAB6EB-4921-4C7E-8A95-D911A3B281CC}" destId="{A757B33A-BC4A-44D6-84D5-9AD6DBDFB21E}" srcOrd="2" destOrd="0" parTransId="{4C798CEB-E068-476D-9CF4-19A560E53029}" sibTransId="{3CFBCE58-4F26-433B-A1A9-7219EE454B02}"/>
    <dgm:cxn modelId="{1F322A04-CB0F-4845-886A-55FFCC65F903}" type="presOf" srcId="{A757B33A-BC4A-44D6-84D5-9AD6DBDFB21E}" destId="{60D12447-6E8B-4FEF-8F00-C8192EFC656F}" srcOrd="0" destOrd="0" presId="urn:microsoft.com/office/officeart/2005/8/layout/chevron2"/>
    <dgm:cxn modelId="{C0C75257-B0D6-4AA2-BC0A-9F2A5D287AD0}" type="presOf" srcId="{E3DAB6EB-4921-4C7E-8A95-D911A3B281CC}" destId="{1E4DC46E-5F2D-493F-AE76-C497C873192A}" srcOrd="0" destOrd="0" presId="urn:microsoft.com/office/officeart/2005/8/layout/chevron2"/>
    <dgm:cxn modelId="{AA0C3FB6-571F-4D14-9C80-C7F71038A931}" type="presOf" srcId="{C66FACB6-84D9-4005-8328-A3AB2B30F6DE}" destId="{7C037FF2-B7D0-42CB-A0CC-37C032203E5D}" srcOrd="0" destOrd="0" presId="urn:microsoft.com/office/officeart/2005/8/layout/chevron2"/>
    <dgm:cxn modelId="{A6F1B09F-B741-4119-B3C2-53E98BE44DA6}" srcId="{9C2CAB56-1AE0-4B75-BE07-4E98D617B1FD}" destId="{FE84FCC6-49EE-4967-AD47-29CCA61AC8B2}" srcOrd="0" destOrd="0" parTransId="{0FD735A5-EC65-409C-AD81-1C1E67AD86E5}" sibTransId="{4FC36327-BB00-4A78-AEF9-FD7B9D78CC3D}"/>
    <dgm:cxn modelId="{C9DEEE61-1412-4B0D-BFA9-2BED5C2025E2}" srcId="{E3DAB6EB-4921-4C7E-8A95-D911A3B281CC}" destId="{7B646D80-C4FC-42C8-95A8-F876131AE1E8}" srcOrd="3" destOrd="0" parTransId="{8C6D5394-3CA3-48AD-A763-5492C22E9DBB}" sibTransId="{2AEA5678-4718-462D-AD14-479543CAD3E9}"/>
    <dgm:cxn modelId="{4E071556-A216-4211-AD0D-4E38F90DD2B0}" type="presOf" srcId="{D0A7527B-E0C9-499C-BA7B-478400A67DB5}" destId="{5B53C8E7-7FEE-4EE4-94C4-ECD011A71C12}" srcOrd="0" destOrd="0" presId="urn:microsoft.com/office/officeart/2005/8/layout/chevron2"/>
    <dgm:cxn modelId="{3ED580FD-50A5-4181-A1E9-D812EAF68373}" srcId="{E3DAB6EB-4921-4C7E-8A95-D911A3B281CC}" destId="{9C2CAB56-1AE0-4B75-BE07-4E98D617B1FD}" srcOrd="1" destOrd="0" parTransId="{C35A66CF-0994-4A76-BD66-4011546EDB05}" sibTransId="{B29741E8-7770-48A0-A40A-4B96945E9071}"/>
    <dgm:cxn modelId="{A32C8427-CC62-41E9-BC2C-B6F42514DA82}" srcId="{3F014289-0917-4946-B6A6-99C6CEC2D35F}" destId="{D0A7527B-E0C9-499C-BA7B-478400A67DB5}" srcOrd="0" destOrd="0" parTransId="{6BFD0A82-9843-4457-8221-08D357BE354F}" sibTransId="{21402615-EAC7-4908-B458-F1CA6D8D2167}"/>
    <dgm:cxn modelId="{2AC8D6C4-641E-4354-96E7-1073A55BE71D}" srcId="{7B646D80-C4FC-42C8-95A8-F876131AE1E8}" destId="{FFF08852-BEF3-4618-956E-1A216EA6469E}" srcOrd="0" destOrd="0" parTransId="{2D4A1382-BFC8-485E-A4C6-8CE9E8A4C4BD}" sibTransId="{54FC78E8-0874-4337-8A82-2494BD3946FE}"/>
    <dgm:cxn modelId="{5A763B4D-31BE-4F6B-A061-4A80EF448342}" srcId="{A757B33A-BC4A-44D6-84D5-9AD6DBDFB21E}" destId="{D24067D2-ADFF-4BFE-8098-BC1D4CAD27D8}" srcOrd="0" destOrd="0" parTransId="{C3E79FD6-B03C-4BB1-ACF7-BCD63A0335BA}" sibTransId="{FF556029-48F8-4312-BBAE-CE9FA2E4B6BF}"/>
    <dgm:cxn modelId="{A888A8C5-9AB8-4CCD-BB27-A5B3E42AACA8}" type="presOf" srcId="{FE84FCC6-49EE-4967-AD47-29CCA61AC8B2}" destId="{E799DB91-838F-4D0C-8AD4-01C6309EB836}" srcOrd="0" destOrd="0" presId="urn:microsoft.com/office/officeart/2005/8/layout/chevron2"/>
    <dgm:cxn modelId="{CC6751CD-D1CA-458A-8E51-88DB49459FAD}" srcId="{E3DAB6EB-4921-4C7E-8A95-D911A3B281CC}" destId="{3F014289-0917-4946-B6A6-99C6CEC2D35F}" srcOrd="4" destOrd="0" parTransId="{E4FE2041-DB46-41D1-82DC-96E6330024E8}" sibTransId="{460F7D3F-CA93-41C4-9813-399F10768108}"/>
    <dgm:cxn modelId="{26F0B9F7-FE13-4084-8CB0-779A1D1ECB99}" srcId="{E3DAB6EB-4921-4C7E-8A95-D911A3B281CC}" destId="{C66FACB6-84D9-4005-8328-A3AB2B30F6DE}" srcOrd="0" destOrd="0" parTransId="{A93E952A-C9C1-422B-9F0E-DF51AAEF6E77}" sibTransId="{BF397E71-96F0-4F5C-8306-578512D9E23E}"/>
    <dgm:cxn modelId="{1E31CA71-8E2B-4090-B854-5BF3A248E150}" srcId="{C66FACB6-84D9-4005-8328-A3AB2B30F6DE}" destId="{765872D9-B63D-4979-964F-7E5065E840D6}" srcOrd="0" destOrd="0" parTransId="{90C5D197-7C4C-402A-9EA9-E0324132CE6A}" sibTransId="{194C6C28-567B-4D86-9A43-D2E95D041FBE}"/>
    <dgm:cxn modelId="{C8E9A710-ACCC-41FC-A6C9-4FE29725EAFA}" type="presOf" srcId="{D24067D2-ADFF-4BFE-8098-BC1D4CAD27D8}" destId="{E299680E-672D-466B-9FB7-39DC3050B048}" srcOrd="0" destOrd="0" presId="urn:microsoft.com/office/officeart/2005/8/layout/chevron2"/>
    <dgm:cxn modelId="{D1A6A576-4C02-4F60-ACC1-766695BAAA43}" type="presOf" srcId="{765872D9-B63D-4979-964F-7E5065E840D6}" destId="{A60E374C-2EDE-4E0D-A229-27D39ACC5BBA}" srcOrd="0" destOrd="0" presId="urn:microsoft.com/office/officeart/2005/8/layout/chevron2"/>
    <dgm:cxn modelId="{E72538A8-3799-4D5B-8A14-34356434748B}" type="presOf" srcId="{7B646D80-C4FC-42C8-95A8-F876131AE1E8}" destId="{5819E622-E9F5-405A-9100-423CF00DA6AC}" srcOrd="0" destOrd="0" presId="urn:microsoft.com/office/officeart/2005/8/layout/chevron2"/>
    <dgm:cxn modelId="{2F265DF9-8016-4E1A-89C1-B59A11BBFD1F}" type="presOf" srcId="{FFF08852-BEF3-4618-956E-1A216EA6469E}" destId="{69898501-D928-46B5-B444-5529393390E2}" srcOrd="0" destOrd="0" presId="urn:microsoft.com/office/officeart/2005/8/layout/chevron2"/>
    <dgm:cxn modelId="{D161DC3A-06A1-462E-BC41-32B1DC0D22CA}" type="presOf" srcId="{3F014289-0917-4946-B6A6-99C6CEC2D35F}" destId="{FB8FAAB6-5CE9-4E74-BBB9-4EFCC98F4095}" srcOrd="0" destOrd="0" presId="urn:microsoft.com/office/officeart/2005/8/layout/chevron2"/>
    <dgm:cxn modelId="{B511C00E-B3A8-4A18-A344-22EA0FA26EE7}" type="presOf" srcId="{9C2CAB56-1AE0-4B75-BE07-4E98D617B1FD}" destId="{3C83AE7B-6722-4F54-9CD9-C96D860D0950}" srcOrd="0" destOrd="0" presId="urn:microsoft.com/office/officeart/2005/8/layout/chevron2"/>
    <dgm:cxn modelId="{3D9601DE-3C7B-4CA5-88FE-C8C2A0020968}" type="presParOf" srcId="{1E4DC46E-5F2D-493F-AE76-C497C873192A}" destId="{F56B9DD0-6700-412C-ADF6-024C01BA5A56}" srcOrd="0" destOrd="0" presId="urn:microsoft.com/office/officeart/2005/8/layout/chevron2"/>
    <dgm:cxn modelId="{A51161E4-E483-432B-922C-B92E06893655}" type="presParOf" srcId="{F56B9DD0-6700-412C-ADF6-024C01BA5A56}" destId="{7C037FF2-B7D0-42CB-A0CC-37C032203E5D}" srcOrd="0" destOrd="0" presId="urn:microsoft.com/office/officeart/2005/8/layout/chevron2"/>
    <dgm:cxn modelId="{F8EAF82B-C42F-4AFA-ADE7-08446C3D24DF}" type="presParOf" srcId="{F56B9DD0-6700-412C-ADF6-024C01BA5A56}" destId="{A60E374C-2EDE-4E0D-A229-27D39ACC5BBA}" srcOrd="1" destOrd="0" presId="urn:microsoft.com/office/officeart/2005/8/layout/chevron2"/>
    <dgm:cxn modelId="{5B3E3D4C-0AA6-44FB-8097-F5B1144AFA41}" type="presParOf" srcId="{1E4DC46E-5F2D-493F-AE76-C497C873192A}" destId="{F9219B97-CDCB-4799-B57C-6621B9713921}" srcOrd="1" destOrd="0" presId="urn:microsoft.com/office/officeart/2005/8/layout/chevron2"/>
    <dgm:cxn modelId="{7572BB42-9FF3-46D0-9375-C2A1B7E9F3EF}" type="presParOf" srcId="{1E4DC46E-5F2D-493F-AE76-C497C873192A}" destId="{239CC042-CBC2-4BFD-89E9-02869A3FA35C}" srcOrd="2" destOrd="0" presId="urn:microsoft.com/office/officeart/2005/8/layout/chevron2"/>
    <dgm:cxn modelId="{2C179809-72E6-4EC8-8BE4-386FED1C82E1}" type="presParOf" srcId="{239CC042-CBC2-4BFD-89E9-02869A3FA35C}" destId="{3C83AE7B-6722-4F54-9CD9-C96D860D0950}" srcOrd="0" destOrd="0" presId="urn:microsoft.com/office/officeart/2005/8/layout/chevron2"/>
    <dgm:cxn modelId="{DD23D8AB-F328-4229-BEDF-E1CE8199E63A}" type="presParOf" srcId="{239CC042-CBC2-4BFD-89E9-02869A3FA35C}" destId="{E799DB91-838F-4D0C-8AD4-01C6309EB836}" srcOrd="1" destOrd="0" presId="urn:microsoft.com/office/officeart/2005/8/layout/chevron2"/>
    <dgm:cxn modelId="{A9BE1AFD-A9B6-47AD-8771-6ADD0FFF5392}" type="presParOf" srcId="{1E4DC46E-5F2D-493F-AE76-C497C873192A}" destId="{3BAB0D8A-EF9C-4EAB-8291-0D2C42E45DE8}" srcOrd="3" destOrd="0" presId="urn:microsoft.com/office/officeart/2005/8/layout/chevron2"/>
    <dgm:cxn modelId="{3757AE71-0CD5-4C71-8D86-548DD7742F83}" type="presParOf" srcId="{1E4DC46E-5F2D-493F-AE76-C497C873192A}" destId="{E1C2848E-2016-4E50-A362-66EAF658C0C6}" srcOrd="4" destOrd="0" presId="urn:microsoft.com/office/officeart/2005/8/layout/chevron2"/>
    <dgm:cxn modelId="{6ED60012-339B-4505-AA31-28B11FDAF36A}" type="presParOf" srcId="{E1C2848E-2016-4E50-A362-66EAF658C0C6}" destId="{60D12447-6E8B-4FEF-8F00-C8192EFC656F}" srcOrd="0" destOrd="0" presId="urn:microsoft.com/office/officeart/2005/8/layout/chevron2"/>
    <dgm:cxn modelId="{8CB15D97-B6A4-4B9B-9B1C-E512BA0E95BF}" type="presParOf" srcId="{E1C2848E-2016-4E50-A362-66EAF658C0C6}" destId="{E299680E-672D-466B-9FB7-39DC3050B048}" srcOrd="1" destOrd="0" presId="urn:microsoft.com/office/officeart/2005/8/layout/chevron2"/>
    <dgm:cxn modelId="{24B4FEE1-1510-4371-BECA-03582E7682AC}" type="presParOf" srcId="{1E4DC46E-5F2D-493F-AE76-C497C873192A}" destId="{1F42971F-4268-4AE0-B64C-ADF1FB5BB3C4}" srcOrd="5" destOrd="0" presId="urn:microsoft.com/office/officeart/2005/8/layout/chevron2"/>
    <dgm:cxn modelId="{E537E8C7-E71D-43D2-A55B-B2E6B9E8551F}" type="presParOf" srcId="{1E4DC46E-5F2D-493F-AE76-C497C873192A}" destId="{851ABBDE-A32C-4B0E-932E-A0D52A340C90}" srcOrd="6" destOrd="0" presId="urn:microsoft.com/office/officeart/2005/8/layout/chevron2"/>
    <dgm:cxn modelId="{73F7B8FE-D64A-4847-83F1-134BE4C9C452}" type="presParOf" srcId="{851ABBDE-A32C-4B0E-932E-A0D52A340C90}" destId="{5819E622-E9F5-405A-9100-423CF00DA6AC}" srcOrd="0" destOrd="0" presId="urn:microsoft.com/office/officeart/2005/8/layout/chevron2"/>
    <dgm:cxn modelId="{1872E90B-928D-42DD-9570-EF96AB697F6C}" type="presParOf" srcId="{851ABBDE-A32C-4B0E-932E-A0D52A340C90}" destId="{69898501-D928-46B5-B444-5529393390E2}" srcOrd="1" destOrd="0" presId="urn:microsoft.com/office/officeart/2005/8/layout/chevron2"/>
    <dgm:cxn modelId="{196BC116-31FE-43A1-A5B2-1F83608C6A4F}" type="presParOf" srcId="{1E4DC46E-5F2D-493F-AE76-C497C873192A}" destId="{BF61107A-C10D-4890-954D-ED8360FCEE49}" srcOrd="7" destOrd="0" presId="urn:microsoft.com/office/officeart/2005/8/layout/chevron2"/>
    <dgm:cxn modelId="{715B48FD-5F68-4649-A637-DA26DC940E76}" type="presParOf" srcId="{1E4DC46E-5F2D-493F-AE76-C497C873192A}" destId="{7AB0B4B7-4141-4FC9-BF81-BC36CF1DC23D}" srcOrd="8" destOrd="0" presId="urn:microsoft.com/office/officeart/2005/8/layout/chevron2"/>
    <dgm:cxn modelId="{D4CD9738-DB3A-420E-BED0-FE5D9743A391}" type="presParOf" srcId="{7AB0B4B7-4141-4FC9-BF81-BC36CF1DC23D}" destId="{FB8FAAB6-5CE9-4E74-BBB9-4EFCC98F4095}" srcOrd="0" destOrd="0" presId="urn:microsoft.com/office/officeart/2005/8/layout/chevron2"/>
    <dgm:cxn modelId="{6DCC366B-C3BB-4D51-9D37-A96F61D03172}" type="presParOf" srcId="{7AB0B4B7-4141-4FC9-BF81-BC36CF1DC23D}" destId="{5B53C8E7-7FEE-4EE4-94C4-ECD011A71C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6AC4-09E5-49CB-BEAA-63F0B3090886}">
      <dsp:nvSpPr>
        <dsp:cNvPr id="0" name=""/>
        <dsp:cNvSpPr/>
      </dsp:nvSpPr>
      <dsp:spPr>
        <a:xfrm>
          <a:off x="0" y="154828"/>
          <a:ext cx="3417046" cy="34170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EEC3F-DD3D-4590-B89C-751BDE2571AC}">
      <dsp:nvSpPr>
        <dsp:cNvPr id="0" name=""/>
        <dsp:cNvSpPr/>
      </dsp:nvSpPr>
      <dsp:spPr>
        <a:xfrm>
          <a:off x="3238499" y="2786062"/>
          <a:ext cx="1524000" cy="7858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0" kern="1200" dirty="0"/>
        </a:p>
      </dsp:txBody>
      <dsp:txXfrm>
        <a:off x="3238499" y="2786062"/>
        <a:ext cx="1524000" cy="785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07178-00B8-4F30-B234-3B876834EA08}">
      <dsp:nvSpPr>
        <dsp:cNvPr id="0" name=""/>
        <dsp:cNvSpPr/>
      </dsp:nvSpPr>
      <dsp:spPr>
        <a:xfrm rot="5400000">
          <a:off x="1257255" y="1056535"/>
          <a:ext cx="934414" cy="1063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55D4AE-2FC6-42FC-B699-CC0988DEEDEC}">
      <dsp:nvSpPr>
        <dsp:cNvPr id="0" name=""/>
        <dsp:cNvSpPr/>
      </dsp:nvSpPr>
      <dsp:spPr>
        <a:xfrm>
          <a:off x="1009692" y="20718"/>
          <a:ext cx="1573003" cy="11010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Entrada</a:t>
          </a:r>
          <a:endParaRPr lang="pt-BR" sz="1800" kern="1200" dirty="0"/>
        </a:p>
      </dsp:txBody>
      <dsp:txXfrm>
        <a:off x="1063451" y="74477"/>
        <a:ext cx="1465485" cy="993533"/>
      </dsp:txXfrm>
    </dsp:sp>
    <dsp:sp modelId="{C9475584-DA18-476B-AD98-CBE965B9AAD9}">
      <dsp:nvSpPr>
        <dsp:cNvPr id="0" name=""/>
        <dsp:cNvSpPr/>
      </dsp:nvSpPr>
      <dsp:spPr>
        <a:xfrm>
          <a:off x="2582696" y="125728"/>
          <a:ext cx="1144052" cy="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Tipos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Parâmetros</a:t>
          </a:r>
          <a:endParaRPr lang="pt-BR" sz="1200" kern="1200" dirty="0"/>
        </a:p>
      </dsp:txBody>
      <dsp:txXfrm>
        <a:off x="2582696" y="125728"/>
        <a:ext cx="1144052" cy="889918"/>
      </dsp:txXfrm>
    </dsp:sp>
    <dsp:sp modelId="{C34DB503-6A71-4819-B3DF-46E28AA19B28}">
      <dsp:nvSpPr>
        <dsp:cNvPr id="0" name=""/>
        <dsp:cNvSpPr/>
      </dsp:nvSpPr>
      <dsp:spPr>
        <a:xfrm rot="5400000">
          <a:off x="2561442" y="2293379"/>
          <a:ext cx="934414" cy="1063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64362"/>
            <a:satOff val="-2814"/>
            <a:lumOff val="1184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BCB760-6DF2-42F7-8DB8-D6991E1A91B1}">
      <dsp:nvSpPr>
        <dsp:cNvPr id="0" name=""/>
        <dsp:cNvSpPr/>
      </dsp:nvSpPr>
      <dsp:spPr>
        <a:xfrm>
          <a:off x="2313879" y="1257562"/>
          <a:ext cx="1573003" cy="11010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Estruturação</a:t>
          </a:r>
          <a:endParaRPr lang="pt-BR" sz="1800" kern="1200" dirty="0"/>
        </a:p>
      </dsp:txBody>
      <dsp:txXfrm>
        <a:off x="2367638" y="1311321"/>
        <a:ext cx="1465485" cy="993533"/>
      </dsp:txXfrm>
    </dsp:sp>
    <dsp:sp modelId="{1419CC49-F636-406B-A2A0-F7B163EAC312}">
      <dsp:nvSpPr>
        <dsp:cNvPr id="0" name=""/>
        <dsp:cNvSpPr/>
      </dsp:nvSpPr>
      <dsp:spPr>
        <a:xfrm>
          <a:off x="3886883" y="1362572"/>
          <a:ext cx="1144052" cy="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Parametros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Métodos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Anotações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Controle</a:t>
          </a:r>
          <a:endParaRPr lang="pt-BR" sz="1200" kern="1200" dirty="0"/>
        </a:p>
      </dsp:txBody>
      <dsp:txXfrm>
        <a:off x="3886883" y="1362572"/>
        <a:ext cx="1144052" cy="889918"/>
      </dsp:txXfrm>
    </dsp:sp>
    <dsp:sp modelId="{7E587E6A-BCB5-48A6-A474-2A518402160E}">
      <dsp:nvSpPr>
        <dsp:cNvPr id="0" name=""/>
        <dsp:cNvSpPr/>
      </dsp:nvSpPr>
      <dsp:spPr>
        <a:xfrm>
          <a:off x="3618066" y="2494406"/>
          <a:ext cx="1573003" cy="11010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Compilação</a:t>
          </a:r>
          <a:endParaRPr lang="pt-BR" sz="1800" kern="1200" dirty="0"/>
        </a:p>
      </dsp:txBody>
      <dsp:txXfrm>
        <a:off x="3671825" y="2548165"/>
        <a:ext cx="1465485" cy="993533"/>
      </dsp:txXfrm>
    </dsp:sp>
    <dsp:sp modelId="{4163ABFE-1F36-43F7-A66E-D041B19EF97B}">
      <dsp:nvSpPr>
        <dsp:cNvPr id="0" name=""/>
        <dsp:cNvSpPr/>
      </dsp:nvSpPr>
      <dsp:spPr>
        <a:xfrm>
          <a:off x="5191070" y="2599416"/>
          <a:ext cx="1144052" cy="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Geração da classe</a:t>
          </a:r>
          <a:endParaRPr lang="pt-BR" sz="1600" kern="1200" dirty="0"/>
        </a:p>
      </dsp:txBody>
      <dsp:txXfrm>
        <a:off x="5191070" y="2599416"/>
        <a:ext cx="1144052" cy="889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37FF2-B7D0-42CB-A0CC-37C032203E5D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" y="319448"/>
        <a:ext cx="635496" cy="272355"/>
      </dsp:txXfrm>
    </dsp:sp>
    <dsp:sp modelId="{A60E374C-2EDE-4E0D-A229-27D39ACC5BBA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>
              <a:solidFill>
                <a:schemeClr val="bg1">
                  <a:lumMod val="50000"/>
                </a:schemeClr>
              </a:solidFill>
            </a:rPr>
            <a:t>Persistência</a:t>
          </a:r>
          <a:endParaRPr lang="pt-BR" sz="2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635496" y="30507"/>
        <a:ext cx="5431697" cy="532491"/>
      </dsp:txXfrm>
    </dsp:sp>
    <dsp:sp modelId="{3C83AE7B-6722-4F54-9CD9-C96D860D0950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" y="1107635"/>
        <a:ext cx="635496" cy="272355"/>
      </dsp:txXfrm>
    </dsp:sp>
    <dsp:sp modelId="{E799DB91-838F-4D0C-8AD4-01C6309EB836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>
              <a:solidFill>
                <a:schemeClr val="bg1">
                  <a:lumMod val="50000"/>
                </a:schemeClr>
              </a:solidFill>
            </a:rPr>
            <a:t>Anotações</a:t>
          </a:r>
          <a:endParaRPr lang="pt-BR" sz="2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635496" y="818694"/>
        <a:ext cx="5431697" cy="532491"/>
      </dsp:txXfrm>
    </dsp:sp>
    <dsp:sp modelId="{60D12447-6E8B-4FEF-8F00-C8192EFC656F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" y="1895821"/>
        <a:ext cx="635496" cy="272355"/>
      </dsp:txXfrm>
    </dsp:sp>
    <dsp:sp modelId="{E299680E-672D-466B-9FB7-39DC3050B048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err="1" smtClean="0">
              <a:solidFill>
                <a:schemeClr val="bg1">
                  <a:lumMod val="50000"/>
                </a:schemeClr>
              </a:solidFill>
            </a:rPr>
            <a:t>Sessions</a:t>
          </a:r>
          <a:endParaRPr lang="pt-BR" sz="2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635496" y="1606881"/>
        <a:ext cx="5431697" cy="532491"/>
      </dsp:txXfrm>
    </dsp:sp>
    <dsp:sp modelId="{5819E622-E9F5-405A-9100-423CF00DA6AC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3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" y="2684008"/>
        <a:ext cx="635496" cy="272355"/>
      </dsp:txXfrm>
    </dsp:sp>
    <dsp:sp modelId="{69898501-D928-46B5-B444-5529393390E2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>
              <a:solidFill>
                <a:schemeClr val="bg1">
                  <a:lumMod val="50000"/>
                </a:schemeClr>
              </a:solidFill>
            </a:rPr>
            <a:t>Mapeamento Dinâmico</a:t>
          </a:r>
          <a:endParaRPr lang="pt-BR" sz="2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635496" y="2395067"/>
        <a:ext cx="5431697" cy="532491"/>
      </dsp:txXfrm>
    </dsp:sp>
    <dsp:sp modelId="{FB8FAAB6-5CE9-4E74-BBB9-4EFCC98F4095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" y="3472195"/>
        <a:ext cx="635496" cy="272355"/>
      </dsp:txXfrm>
    </dsp:sp>
    <dsp:sp modelId="{5B53C8E7-7FEE-4EE4-94C4-ECD011A71C12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>
              <a:solidFill>
                <a:schemeClr val="bg1">
                  <a:lumMod val="50000"/>
                </a:schemeClr>
              </a:solidFill>
            </a:rPr>
            <a:t>Criação e alteração de entidades</a:t>
          </a:r>
          <a:endParaRPr lang="pt-BR" sz="26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0150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gs/internet-of-things/iot-educ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huffingtonpost.com/jeanette-cajide/the-connected-school-how-_b_8521612.html" TargetMode="External"/><Relationship Id="rId4" Type="http://schemas.openxmlformats.org/officeDocument/2006/relationships/hyperlink" Target="http://revista.srvroot.com/linkscienceplace/index.php/linkscienceplace/article/view/24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lium.com/resources/top_50_iot_sensor_applications_rank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administradores.com.br/artigos/tecnologia/internet-das-coisas-tudo-o-que-pode-ser-conectado-sera-conectado/92354/" TargetMode="External"/><Relationship Id="rId4" Type="http://schemas.openxmlformats.org/officeDocument/2006/relationships/hyperlink" Target="http://www.businessinsider.com/internet-of-things-education-2016-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35808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4000" dirty="0"/>
              <a:t>Plataforma Web para o Armazenamento de Interações Realizadas em Objetos Conectados por </a:t>
            </a:r>
            <a:r>
              <a:rPr lang="pt-BR" sz="4000" dirty="0" err="1"/>
              <a:t>IoT</a:t>
            </a:r>
            <a:endParaRPr lang="e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Desenvolvimento Cognitivo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Contato Social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Interação com objetos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Influência do meio</a:t>
            </a:r>
          </a:p>
          <a:p>
            <a:pPr lvl="0" rtl="0">
              <a:spcBef>
                <a:spcPts val="0"/>
              </a:spcBef>
              <a:buNone/>
            </a:pPr>
            <a:endParaRPr lang="en" sz="2600" dirty="0"/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86815978"/>
              </p:ext>
            </p:extLst>
          </p:nvPr>
        </p:nvGraphicFramePr>
        <p:xfrm>
          <a:off x="4860032" y="2243549"/>
          <a:ext cx="4762500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322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IoT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Internet das Coisas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RFID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Autonomia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Diversidade de uso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Sensores e atuadores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http://www.decom.ufop.br/imobilis/wp-content/uploads/2015/11/SDJ_july_imag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68" y="2532648"/>
            <a:ext cx="3435920" cy="31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Web Services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Comunicação multiplataforma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Segurança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Disponibilidade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SOAP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74" y="2491100"/>
            <a:ext cx="3275700" cy="3275698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Reflexão Computacional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Uso dinâmico de classes.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600" dirty="0" smtClean="0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600" dirty="0" smtClean="0"/>
              <a:t>Redução de ferramentas comuns.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600" dirty="0" smtClean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20" y="2490894"/>
            <a:ext cx="3276110" cy="3276110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4.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pt-BR" dirty="0"/>
              <a:t>Estado da Arte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7371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Estado da Arte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Fundamentação teórica e Estado da arte me haviam instruído que era a mesma coisa.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Como adição, acho que fica somente a contextualização em que não há ferramentas similares disponíveis gratuitamente.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405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5.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pt-BR" dirty="0"/>
              <a:t>Solução Elaborada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525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Solução Elaborada</a:t>
            </a:r>
            <a:endParaRPr lang="pt-BR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t-BR" dirty="0" smtClean="0"/>
              <a:t>Reflexão computacional</a:t>
            </a:r>
          </a:p>
          <a:p>
            <a:pPr marL="457200" lvl="0" indent="-228600"/>
            <a:endParaRPr lang="pt-BR" dirty="0" smtClean="0"/>
          </a:p>
          <a:p>
            <a:pPr marL="457200" lvl="0" indent="-228600"/>
            <a:r>
              <a:rPr lang="pt-BR" dirty="0" smtClean="0"/>
              <a:t>Criação </a:t>
            </a:r>
            <a:r>
              <a:rPr lang="pt-BR" dirty="0"/>
              <a:t>de classes em tempo de </a:t>
            </a:r>
            <a:r>
              <a:rPr lang="pt-BR" dirty="0" smtClean="0"/>
              <a:t>execução</a:t>
            </a:r>
          </a:p>
          <a:p>
            <a:pPr marL="457200" lvl="0" indent="-228600"/>
            <a:endParaRPr lang="pt-BR" dirty="0" smtClean="0"/>
          </a:p>
          <a:p>
            <a:pPr marL="457200" lvl="0" indent="-228600"/>
            <a:r>
              <a:rPr lang="pt-BR" dirty="0" smtClean="0"/>
              <a:t>Framework </a:t>
            </a:r>
            <a:r>
              <a:rPr lang="pt-BR" dirty="0" err="1" smtClean="0"/>
              <a:t>Hibernate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Reflexão</a:t>
            </a:r>
            <a:endParaRPr lang="en" dirty="0"/>
          </a:p>
        </p:txBody>
      </p:sp>
      <p:sp>
        <p:nvSpPr>
          <p:cNvPr id="243" name="Shape 243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Entidades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Múltiplas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Controle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reflexão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Janela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037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Criação de classes em tempo de execução</a:t>
            </a:r>
            <a:endParaRPr lang="en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13348696"/>
              </p:ext>
            </p:extLst>
          </p:nvPr>
        </p:nvGraphicFramePr>
        <p:xfrm>
          <a:off x="971600" y="1844824"/>
          <a:ext cx="7344816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46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Airton da Rocha Bernardoni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pt-BR" dirty="0" smtClean="0"/>
              <a:t>M</a:t>
            </a:r>
            <a:r>
              <a:rPr lang="en" dirty="0" smtClean="0"/>
              <a:t>atrícula 006697-4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Orientadora: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Silvia Bertagnoli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72632"/>
            <a:ext cx="1895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 err="1" smtClean="0"/>
              <a:t>Hibernate</a:t>
            </a:r>
            <a:endParaRPr lang="en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323827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AutoShape 2" descr="Resultado de imag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6.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pt-BR" dirty="0"/>
              <a:t>Conclusões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Conclusões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 dirty="0" smtClean="0"/>
              <a:t>Foi tudo muito legal e eu ainda tenho que por um texto aqui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73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Referências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Augur, H. (2016), “</a:t>
            </a:r>
            <a:r>
              <a:rPr lang="en-US" sz="1200" dirty="0" err="1"/>
              <a:t>IoT</a:t>
            </a:r>
            <a:r>
              <a:rPr lang="en-US" sz="1200" dirty="0"/>
              <a:t> in education: the internet of school things”, </a:t>
            </a:r>
            <a:r>
              <a:rPr lang="en-US" sz="1200" u="sng" dirty="0">
                <a:hlinkClick r:id="rId3"/>
              </a:rPr>
              <a:t>https://www.ibm.com/blogs/internet-of-things/iot-education/</a:t>
            </a:r>
            <a:r>
              <a:rPr lang="en-US" sz="1200" dirty="0"/>
              <a:t>.Acessoem: 23 de </a:t>
            </a:r>
            <a:r>
              <a:rPr lang="en-US" sz="1200" dirty="0" err="1"/>
              <a:t>junho</a:t>
            </a:r>
            <a:r>
              <a:rPr lang="en-US" sz="1200" dirty="0"/>
              <a:t> de 2017.</a:t>
            </a:r>
            <a:endParaRPr lang="pt-BR" sz="1200" dirty="0"/>
          </a:p>
          <a:p>
            <a:r>
              <a:rPr lang="pt-BR" sz="1200" dirty="0"/>
              <a:t>Barros, A. G. e Souza, C. H. M. (2016), “A internet de todas as coisas e a educação: Possibilidades e oportunidades para os processos de ensino e aprendizagem.”,</a:t>
            </a:r>
            <a:r>
              <a:rPr lang="pt-BR" sz="1200" u="sng" dirty="0">
                <a:hlinkClick r:id="rId4"/>
              </a:rPr>
              <a:t>http://revista.srvroot.com/linkscienceplace/index.php/linkscienceplace/article/view/249</a:t>
            </a:r>
            <a:r>
              <a:rPr lang="pt-BR" sz="1200" dirty="0"/>
              <a:t>. </a:t>
            </a:r>
            <a:r>
              <a:rPr lang="en-US" sz="1200" dirty="0" err="1"/>
              <a:t>Acesso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17 de </a:t>
            </a:r>
            <a:r>
              <a:rPr lang="en-US" sz="1200" dirty="0" err="1"/>
              <a:t>junho</a:t>
            </a:r>
            <a:r>
              <a:rPr lang="en-US" sz="1200" dirty="0"/>
              <a:t> de 2017.</a:t>
            </a:r>
            <a:endParaRPr lang="pt-BR" sz="1200" dirty="0"/>
          </a:p>
          <a:p>
            <a:r>
              <a:rPr lang="en-US" sz="1200" dirty="0" err="1"/>
              <a:t>Buyya</a:t>
            </a:r>
            <a:r>
              <a:rPr lang="en-US" sz="1200" dirty="0"/>
              <a:t>, R.; </a:t>
            </a:r>
            <a:r>
              <a:rPr lang="en-US" sz="1200" dirty="0" err="1"/>
              <a:t>Dastjerdi</a:t>
            </a:r>
            <a:r>
              <a:rPr lang="en-US" sz="1200" dirty="0"/>
              <a:t>, A. V. (2016), Internet of Things: principles and paradigms. Cambridge: Elsevier.</a:t>
            </a:r>
            <a:endParaRPr lang="pt-BR" sz="1200" dirty="0"/>
          </a:p>
          <a:p>
            <a:r>
              <a:rPr lang="en-US" sz="1200" dirty="0" err="1"/>
              <a:t>Cajide</a:t>
            </a:r>
            <a:r>
              <a:rPr lang="en-US" sz="1200" dirty="0"/>
              <a:t>, J (2016), "The Connected School: How </a:t>
            </a:r>
            <a:r>
              <a:rPr lang="en-US" sz="1200" dirty="0" err="1"/>
              <a:t>IoT</a:t>
            </a:r>
            <a:r>
              <a:rPr lang="en-US" sz="1200" dirty="0"/>
              <a:t> Could Impact Education", </a:t>
            </a:r>
            <a:r>
              <a:rPr lang="en-US" sz="1200" u="sng" dirty="0">
                <a:hlinkClick r:id="rId5"/>
              </a:rPr>
              <a:t>http://www.huffingtonpost.com/jeanette-cajide/the-connected-school-how-_b_8521612.html</a:t>
            </a:r>
            <a:r>
              <a:rPr lang="en-US" sz="1200" dirty="0"/>
              <a:t>. </a:t>
            </a:r>
            <a:r>
              <a:rPr lang="en-US" sz="1200" dirty="0" err="1"/>
              <a:t>Acesso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23 de </a:t>
            </a:r>
            <a:r>
              <a:rPr lang="en-US" sz="1200" dirty="0" err="1"/>
              <a:t>junho</a:t>
            </a:r>
            <a:r>
              <a:rPr lang="en-US" sz="1200" dirty="0"/>
              <a:t> de 2017.</a:t>
            </a:r>
            <a:endParaRPr lang="pt-BR" sz="1200" dirty="0"/>
          </a:p>
          <a:p>
            <a:r>
              <a:rPr lang="en-US" sz="1200" dirty="0" err="1"/>
              <a:t>Balandin</a:t>
            </a:r>
            <a:r>
              <a:rPr lang="en-US" sz="1200" dirty="0"/>
              <a:t>, S.; Andreev, S.; </a:t>
            </a:r>
            <a:r>
              <a:rPr lang="en-US" sz="1200" dirty="0" err="1"/>
              <a:t>Koucheryavy</a:t>
            </a:r>
            <a:r>
              <a:rPr lang="en-US" sz="1200" dirty="0"/>
              <a:t>, Y. (2014),"Internet of Things, Smart Spaces, and Next Generation Networks and Systems". In: 14th International Conference, NEW2AN 2014 and 7th Conference, SMART 2014, St. Petersburg, Russia, August 27-29, Proceedings.</a:t>
            </a:r>
            <a:endParaRPr lang="pt-BR" sz="1200" dirty="0"/>
          </a:p>
          <a:p>
            <a:r>
              <a:rPr lang="pt-BR" sz="1200" dirty="0"/>
              <a:t>Celia, L. S. (2003), "Aquisição e desenvolvimento infantil (0-12 anos): um olhar multidisciplinar". Porto Alegre: EDIPUCRS</a:t>
            </a:r>
            <a:r>
              <a:rPr lang="pt-BR" sz="1200" dirty="0" smtClean="0"/>
              <a:t>.</a:t>
            </a:r>
          </a:p>
          <a:p>
            <a:r>
              <a:rPr lang="pt-BR" sz="1200" dirty="0" smtClean="0"/>
              <a:t>Coll, C. (1992), "As contribuições da psicologia para a educação: teoria genética e aprendizagem escolar". In: Leite, Luci Banks (</a:t>
            </a:r>
            <a:r>
              <a:rPr lang="pt-BR" sz="1200" dirty="0" err="1" smtClean="0"/>
              <a:t>Org</a:t>
            </a:r>
            <a:r>
              <a:rPr lang="pt-BR" sz="1200" dirty="0" smtClean="0"/>
              <a:t>). Piaget e a escola de Genebra. São Paulo: Cortez.</a:t>
            </a:r>
          </a:p>
          <a:p>
            <a:r>
              <a:rPr lang="pt-BR" sz="1200" dirty="0" smtClean="0"/>
              <a:t>Guerra, E. (2014), "Componentes reutilizáveis em Java com reflexão e anotações". Rio de Janeiro: Casa do Código.</a:t>
            </a:r>
          </a:p>
          <a:p>
            <a:r>
              <a:rPr lang="pt-BR" sz="1200" dirty="0" err="1" smtClean="0"/>
              <a:t>Lecheta</a:t>
            </a:r>
            <a:r>
              <a:rPr lang="pt-BR" sz="1200" dirty="0" smtClean="0"/>
              <a:t>, R. R. (2015), "Web Services </a:t>
            </a:r>
            <a:r>
              <a:rPr lang="pt-BR" sz="1200" dirty="0" err="1" smtClean="0"/>
              <a:t>RESTful</a:t>
            </a:r>
            <a:r>
              <a:rPr lang="pt-BR" sz="1200" dirty="0" smtClean="0"/>
              <a:t>: Aprenda a criar web </a:t>
            </a:r>
            <a:r>
              <a:rPr lang="pt-BR" sz="1200" dirty="0" err="1" smtClean="0"/>
              <a:t>services</a:t>
            </a:r>
            <a:r>
              <a:rPr lang="pt-BR" sz="1200" dirty="0" smtClean="0"/>
              <a:t> </a:t>
            </a:r>
            <a:r>
              <a:rPr lang="pt-BR" sz="1200" dirty="0" err="1" smtClean="0"/>
              <a:t>RESTful</a:t>
            </a:r>
            <a:r>
              <a:rPr lang="pt-BR" sz="1200" dirty="0" smtClean="0"/>
              <a:t> em Java na nuvem do Google". Rio de Janeiro: </a:t>
            </a:r>
            <a:r>
              <a:rPr lang="pt-BR" sz="1200" dirty="0" err="1" smtClean="0"/>
              <a:t>Novatec</a:t>
            </a:r>
            <a:r>
              <a:rPr lang="pt-B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Referências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200" dirty="0" err="1" smtClean="0"/>
              <a:t>Libelium</a:t>
            </a:r>
            <a:r>
              <a:rPr lang="pt-BR" sz="1200" dirty="0"/>
              <a:t>. "Top 50 </a:t>
            </a:r>
            <a:r>
              <a:rPr lang="pt-BR" sz="1200" dirty="0" err="1"/>
              <a:t>IoT</a:t>
            </a:r>
            <a:r>
              <a:rPr lang="pt-BR" sz="1200" dirty="0"/>
              <a:t> Sensor </a:t>
            </a:r>
            <a:r>
              <a:rPr lang="pt-BR" sz="1200" dirty="0" err="1"/>
              <a:t>Applications</a:t>
            </a:r>
            <a:r>
              <a:rPr lang="pt-BR" sz="1200" dirty="0"/>
              <a:t> Ranking". Disponível em: </a:t>
            </a:r>
            <a:r>
              <a:rPr lang="pt-BR" sz="1200" u="sng" dirty="0">
                <a:hlinkClick r:id="rId3"/>
              </a:rPr>
              <a:t>http://www.libelium.com/resources/top_50_iot_sensor_applications_ranking/</a:t>
            </a:r>
            <a:r>
              <a:rPr lang="pt-BR" sz="1200" dirty="0"/>
              <a:t>. </a:t>
            </a:r>
            <a:r>
              <a:rPr lang="en-US" sz="1200" dirty="0" err="1"/>
              <a:t>Acesso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23 de </a:t>
            </a:r>
            <a:r>
              <a:rPr lang="en-US" sz="1200" dirty="0" err="1"/>
              <a:t>junho</a:t>
            </a:r>
            <a:r>
              <a:rPr lang="en-US" sz="1200" dirty="0"/>
              <a:t> de 2017.</a:t>
            </a:r>
            <a:endParaRPr lang="pt-BR" sz="1200" dirty="0"/>
          </a:p>
          <a:p>
            <a:r>
              <a:rPr lang="en-US" sz="1200" dirty="0" err="1"/>
              <a:t>Meola</a:t>
            </a:r>
            <a:r>
              <a:rPr lang="en-US" sz="1200" dirty="0"/>
              <a:t>, A. (2016), "How </a:t>
            </a:r>
            <a:r>
              <a:rPr lang="en-US" sz="1200" dirty="0" err="1"/>
              <a:t>IoT</a:t>
            </a:r>
            <a:r>
              <a:rPr lang="en-US" sz="1200" dirty="0"/>
              <a:t> in education is changing the way we learn", </a:t>
            </a:r>
            <a:r>
              <a:rPr lang="en-US" sz="1200" u="sng" dirty="0">
                <a:hlinkClick r:id="rId4"/>
              </a:rPr>
              <a:t>http://www.businessinsider.com/internet-of-things-education-2016-9</a:t>
            </a:r>
            <a:r>
              <a:rPr lang="en-US" sz="1200" dirty="0"/>
              <a:t>. </a:t>
            </a:r>
            <a:r>
              <a:rPr lang="pt-BR" sz="1200" dirty="0"/>
              <a:t>Acesso em: 17 de junho de 2017.</a:t>
            </a:r>
          </a:p>
          <a:p>
            <a:r>
              <a:rPr lang="pt-BR" sz="1200" dirty="0"/>
              <a:t>Piaget, J. (2011), "Seis Estudos de Psicologia". São Paulo: Gen.</a:t>
            </a:r>
          </a:p>
          <a:p>
            <a:r>
              <a:rPr lang="pt-BR" sz="1200" dirty="0"/>
              <a:t>Santos, B. P.; Silva, L.;</a:t>
            </a:r>
            <a:r>
              <a:rPr lang="pt-BR" sz="1200" dirty="0" err="1"/>
              <a:t>Celes</a:t>
            </a:r>
            <a:r>
              <a:rPr lang="pt-BR" sz="1200" dirty="0"/>
              <a:t>, C.; Borges, J.; Peres, B.; Vieira, M.; Vieira, L. F.; Loureiro, A. A. F. (2016), "Internet das Coisas: da teoria à prática". In: Simpósio Brasileiro de Redes de Computadores, Minicurso.</a:t>
            </a:r>
          </a:p>
          <a:p>
            <a:r>
              <a:rPr lang="pt-BR" sz="1200" dirty="0" err="1"/>
              <a:t>Wadewitz</a:t>
            </a:r>
            <a:r>
              <a:rPr lang="pt-BR" sz="1200" dirty="0"/>
              <a:t>, L. (2016), "Internet das Coisas: tudo o que pode ser conectado, será conectado".</a:t>
            </a:r>
            <a:r>
              <a:rPr lang="pt-BR" sz="1200" dirty="0" err="1"/>
              <a:t>Disponívelem:</a:t>
            </a:r>
            <a:r>
              <a:rPr lang="pt-BR" sz="1200" u="sng" dirty="0" err="1">
                <a:hlinkClick r:id="rId5"/>
              </a:rPr>
              <a:t>http</a:t>
            </a:r>
            <a:r>
              <a:rPr lang="pt-BR" sz="1200" u="sng" dirty="0">
                <a:hlinkClick r:id="rId5"/>
              </a:rPr>
              <a:t>://www.administradores.com.br/artigos/tecnologia/internet-das-coisas-tudo-o-que-pode-ser-conectado-sera-conectado/92354/</a:t>
            </a:r>
            <a:r>
              <a:rPr lang="pt-BR" sz="1200" dirty="0"/>
              <a:t>. Acesso em: 17 de junho de 2017.</a:t>
            </a:r>
          </a:p>
        </p:txBody>
      </p:sp>
    </p:spTree>
    <p:extLst>
      <p:ext uri="{BB962C8B-B14F-4D97-AF65-F5344CB8AC3E}">
        <p14:creationId xmlns:p14="http://schemas.microsoft.com/office/powerpoint/2010/main" val="2997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Obrigado!</a:t>
            </a:r>
            <a:endParaRPr lang="en" sz="6000" b="1" dirty="0"/>
          </a:p>
        </p:txBody>
      </p:sp>
    </p:spTree>
    <p:extLst>
      <p:ext uri="{BB962C8B-B14F-4D97-AF65-F5344CB8AC3E}">
        <p14:creationId xmlns:p14="http://schemas.microsoft.com/office/powerpoint/2010/main" val="9639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 smtClean="0"/>
              <a:t>Roteiro</a:t>
            </a:r>
            <a:endParaRPr lang="en" sz="60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637500" y="2000240"/>
            <a:ext cx="400607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Introdução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Objetivos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Fundamentação Teórica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Estado da Arte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Solução Elaborada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Conclusões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Referências</a:t>
            </a:r>
          </a:p>
          <a:p>
            <a:pPr lvl="0">
              <a:buNone/>
            </a:pPr>
            <a:endParaRPr lang="en" sz="2600" dirty="0"/>
          </a:p>
        </p:txBody>
      </p:sp>
      <p:cxnSp>
        <p:nvCxnSpPr>
          <p:cNvPr id="79" name="Shape 79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Imagem 9" descr="i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46" y="3714752"/>
            <a:ext cx="1229436" cy="125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Introdução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O futuro se apresenta como realidade </a:t>
            </a:r>
            <a:r>
              <a:rPr lang="pt-BR" b="1" dirty="0">
                <a:solidFill>
                  <a:srgbClr val="0091EA"/>
                </a:solidFill>
              </a:rPr>
              <a:t>através dos </a:t>
            </a:r>
            <a:r>
              <a:rPr lang="pt-BR" b="1" dirty="0" err="1">
                <a:solidFill>
                  <a:srgbClr val="0091EA"/>
                </a:solidFill>
              </a:rPr>
              <a:t>IoTs</a:t>
            </a:r>
            <a:r>
              <a:rPr lang="pt-BR" dirty="0"/>
              <a:t>. O potencial na educação </a:t>
            </a:r>
            <a:r>
              <a:rPr lang="pt-BR" b="1" dirty="0" smtClean="0">
                <a:solidFill>
                  <a:srgbClr val="0091EA"/>
                </a:solidFill>
              </a:rPr>
              <a:t>deve</a:t>
            </a:r>
            <a:r>
              <a:rPr lang="pt-BR" dirty="0" smtClean="0"/>
              <a:t> </a:t>
            </a:r>
            <a:r>
              <a:rPr lang="pt-BR" dirty="0"/>
              <a:t>ser explorado</a:t>
            </a:r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Introdução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b="1" dirty="0"/>
              <a:t>Realidade dos </a:t>
            </a:r>
            <a:r>
              <a:rPr lang="pt-BR" b="1" dirty="0" err="1"/>
              <a:t>IoTs</a:t>
            </a:r>
            <a:endParaRPr lang="en" b="1" dirty="0"/>
          </a:p>
          <a:p>
            <a:pPr lvl="0">
              <a:buNone/>
            </a:pPr>
            <a:endParaRPr lang="pt-BR" dirty="0" smtClean="0"/>
          </a:p>
          <a:p>
            <a:pPr lvl="0">
              <a:buNone/>
            </a:pPr>
            <a:r>
              <a:rPr lang="pt-BR" dirty="0" smtClean="0"/>
              <a:t>Uso </a:t>
            </a:r>
            <a:r>
              <a:rPr lang="pt-BR" dirty="0"/>
              <a:t>tem aumentado nas mais diversas áreas.</a:t>
            </a:r>
          </a:p>
          <a:p>
            <a:pPr lvl="0">
              <a:buNone/>
            </a:pPr>
            <a:r>
              <a:rPr lang="pt-BR" dirty="0"/>
              <a:t>A educação tem campo vasto para investimento desta tecnologia.</a:t>
            </a:r>
          </a:p>
          <a:p>
            <a:pPr lvl="0">
              <a:buNone/>
            </a:pPr>
            <a:r>
              <a:rPr lang="pt-BR" dirty="0"/>
              <a:t>O uso de tecnologias como ferramentas de ensino apresenta resultados extremamente satisfatórios.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b="1" dirty="0"/>
              <a:t>Projeto </a:t>
            </a:r>
            <a:r>
              <a:rPr lang="pt-BR" b="1" dirty="0" err="1"/>
              <a:t>Ludic</a:t>
            </a:r>
            <a:r>
              <a:rPr lang="pt-BR" b="1" dirty="0"/>
              <a:t>-RIO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buNone/>
            </a:pPr>
            <a:r>
              <a:rPr lang="pt-BR" dirty="0"/>
              <a:t>Aquisição de habilidades e/ou conhecimento por estudantes através de </a:t>
            </a:r>
            <a:r>
              <a:rPr lang="pt-BR" dirty="0" err="1"/>
              <a:t>IoTs</a:t>
            </a:r>
            <a:r>
              <a:rPr lang="pt-BR" dirty="0"/>
              <a:t>.</a:t>
            </a:r>
          </a:p>
          <a:p>
            <a:pPr lvl="0">
              <a:buNone/>
            </a:pPr>
            <a:r>
              <a:rPr lang="pt-BR" dirty="0"/>
              <a:t>Utilização de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ou </a:t>
            </a:r>
            <a:r>
              <a:rPr lang="pt-BR" dirty="0" err="1"/>
              <a:t>Arduino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b="1" dirty="0"/>
              <a:t>Sistema</a:t>
            </a: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PostgreSQL</a:t>
            </a:r>
            <a:r>
              <a:rPr lang="pt-B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WebService.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Reflexão.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Gerenciamento de dados dos </a:t>
            </a:r>
            <a:r>
              <a:rPr lang="pt-BR" dirty="0" err="1"/>
              <a:t>IoTs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05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Introdução</a:t>
            </a:r>
            <a:endParaRPr lang="en" dirty="0"/>
          </a:p>
        </p:txBody>
      </p:sp>
      <p:sp>
        <p:nvSpPr>
          <p:cNvPr id="149" name="Shape 149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Resultados do IoT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Professor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17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2.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pt-BR" dirty="0"/>
              <a:t>Objetivos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7965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3.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pt-BR" dirty="0"/>
              <a:t>Fundamentação Teórica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05156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618</Words>
  <Application>Microsoft Office PowerPoint</Application>
  <PresentationFormat>Apresentação na tela (4:3)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Roboto Slab</vt:lpstr>
      <vt:lpstr>Courier New</vt:lpstr>
      <vt:lpstr>Source Sans Pro</vt:lpstr>
      <vt:lpstr>Cordelia template</vt:lpstr>
      <vt:lpstr>Plataforma Web para o Armazenamento de Interações Realizadas em Objetos Conectados por IoT</vt:lpstr>
      <vt:lpstr>Apresentação do PowerPoint</vt:lpstr>
      <vt:lpstr>Roteiro</vt:lpstr>
      <vt:lpstr>1. Introdução</vt:lpstr>
      <vt:lpstr>Apresentação do PowerPoint</vt:lpstr>
      <vt:lpstr>Introdução</vt:lpstr>
      <vt:lpstr>Introdução</vt:lpstr>
      <vt:lpstr>2. Objetivos</vt:lpstr>
      <vt:lpstr>3. Fundamentação Teórica</vt:lpstr>
      <vt:lpstr>Desenvolvimento Cognitivo</vt:lpstr>
      <vt:lpstr>IoT</vt:lpstr>
      <vt:lpstr>Web Services</vt:lpstr>
      <vt:lpstr>Reflexão Computacional</vt:lpstr>
      <vt:lpstr>4. Estado da Arte</vt:lpstr>
      <vt:lpstr>Estado da Arte</vt:lpstr>
      <vt:lpstr>5. Solução Elaborada</vt:lpstr>
      <vt:lpstr>Solução Elaborada</vt:lpstr>
      <vt:lpstr>Reflexão</vt:lpstr>
      <vt:lpstr>Criação de classes em tempo de execução</vt:lpstr>
      <vt:lpstr>Hibernate</vt:lpstr>
      <vt:lpstr>6. Conclusões</vt:lpstr>
      <vt:lpstr>Conclusões</vt:lpstr>
      <vt:lpstr>Referências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Silvia Bertagnolli</dc:creator>
  <cp:lastModifiedBy>0066974</cp:lastModifiedBy>
  <cp:revision>17</cp:revision>
  <dcterms:modified xsi:type="dcterms:W3CDTF">2017-10-24T23:54:57Z</dcterms:modified>
</cp:coreProperties>
</file>