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E78B-8BE8-9B4F-B4D1-324B05F7A47F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A59F-765C-5145-8C42-C2BA5136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0A59F-765C-5145-8C42-C2BA5136BC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09C1-A000-4F21-BE00-D8612AED9624}" type="datetimeFigureOut">
              <a:rPr lang="en-IE" smtClean="0"/>
              <a:pPr/>
              <a:t>03/11/16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2B8F-1C50-4B07-915B-2284DEDE69C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2400" dirty="0" smtClean="0"/>
              <a:t>Design a function that counts “E’s” in a user entered phrase.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IE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countE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phrase = prompt(“Which phrase would you like us to examine?”);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(phrase) != “string”){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alert(“That’s not a valid entry!”);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return false;</a:t>
            </a:r>
          </a:p>
          <a:p>
            <a:pPr>
              <a:buNone/>
            </a:pPr>
            <a:endParaRPr lang="en-IE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sCount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phrase.length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index++) {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IE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phrase.</a:t>
            </a:r>
            <a:r>
              <a:rPr lang="en-IE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IE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(index) == ‘e’ || </a:t>
            </a:r>
            <a:r>
              <a:rPr lang="en-IE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phrase.</a:t>
            </a:r>
            <a:r>
              <a:rPr lang="en-IE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IE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(index) == ‘E’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        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eCount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    }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(“there are “ +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eCount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” E’s in \”” + phrase + ”\”.”);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IE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4000" dirty="0" smtClean="0"/>
              <a:t> Counting EEEE’s in a string.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countE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phrase = prompt(“Which phrase would you like us to examine?”);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(phrase) != “string”)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alert(“That’s not a valid entry!”)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sCount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phrase.length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index++) 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E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phrase.</a:t>
            </a:r>
            <a:r>
              <a:rPr lang="en-IE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IE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(index) == ‘e’ || </a:t>
            </a:r>
            <a:r>
              <a:rPr lang="en-IE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phrase.</a:t>
            </a:r>
            <a:r>
              <a:rPr lang="en-IE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IE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(index) == ‘E’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         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eCount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(“there are “ + </a:t>
            </a:r>
            <a:r>
              <a:rPr lang="en-IE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eCount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” E’s in \”” + phrase + ”\”.”);</a:t>
            </a:r>
          </a:p>
          <a:p>
            <a:pPr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IE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4000" dirty="0" smtClean="0"/>
              <a:t> Counting EEEE’s in a string.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countE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phrase = prompt(“Which phrase would you like us to examine?”);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(phrase) != “string”){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alert(“That’s not a valid entry!”);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return false;</a:t>
            </a: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eCount = 0;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phrase.length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; index++) 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phrase.</a:t>
            </a:r>
            <a:r>
              <a:rPr lang="en-IE" sz="1200" b="1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(index) == ‘e’ ||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phrase.</a:t>
            </a:r>
            <a:r>
              <a:rPr lang="en-IE" sz="1200" b="1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(index) == ‘E’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         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eCount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     }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(“there are “ +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eCount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+ ” E’s in \”” + phrase + ”\”.”);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true;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IE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4000" dirty="0" smtClean="0"/>
              <a:t>Adjusting an Array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In the following Array, set one value of the Array so that it will be a list of numbers in order.</a:t>
            </a:r>
          </a:p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list = [1, 2, 3, 7, 5, 6, 7, 8, 9];</a:t>
            </a: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list[3] = 4;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4000" dirty="0" smtClean="0"/>
              <a:t>Array Functions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Using the specific array function that adds data to the back end of the array, add the next number to your newly corrected list.</a:t>
            </a:r>
          </a:p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list = [1, 2, 3, 7, 5, 6, 7, 8, 9];</a:t>
            </a: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list.push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4000" dirty="0" smtClean="0"/>
              <a:t>Building Arrays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dirty="0" smtClean="0"/>
              <a:t>Create an array called values that contains the following contents in order:</a:t>
            </a:r>
          </a:p>
          <a:p>
            <a:r>
              <a:rPr lang="en-IE" sz="2000" dirty="0" smtClean="0"/>
              <a:t>a String</a:t>
            </a:r>
          </a:p>
          <a:p>
            <a:r>
              <a:rPr lang="en-IE" sz="2000" dirty="0" smtClean="0"/>
              <a:t>a Number</a:t>
            </a:r>
          </a:p>
          <a:p>
            <a:r>
              <a:rPr lang="en-IE" sz="2000" dirty="0" smtClean="0"/>
              <a:t>a Boolean</a:t>
            </a: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values = ["Hello" ,6 , 6 &gt; 5 ];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4000" dirty="0" smtClean="0"/>
              <a:t>More Array Functions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dirty="0" smtClean="0"/>
              <a:t>Now using the specific array function that takes a piece of data off the back of an array, remove the last entry from your values array and store the result in a variable called </a:t>
            </a:r>
            <a:r>
              <a:rPr lang="en-IE" sz="2000" dirty="0" err="1" smtClean="0"/>
              <a:t>bool</a:t>
            </a:r>
            <a:r>
              <a:rPr lang="en-IE" sz="2000" dirty="0" smtClean="0"/>
              <a:t>.</a:t>
            </a: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= values.pop(2);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4000" dirty="0" smtClean="0"/>
              <a:t>2D Arrays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dirty="0" smtClean="0"/>
              <a:t>Check out the following setup. Enter a line of code that declares a variable called infant and accesses the word "Baby" from </a:t>
            </a:r>
            <a:r>
              <a:rPr lang="en-IE" sz="2000" dirty="0" err="1" smtClean="0"/>
              <a:t>eightiesMovies</a:t>
            </a:r>
            <a:r>
              <a:rPr lang="en-IE" sz="2000" dirty="0" smtClean="0"/>
              <a:t> without making any changes to either element inside the array. </a:t>
            </a: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movie1 = [16, "Candles"];</a:t>
            </a:r>
          </a:p>
          <a:p>
            <a:pPr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movie2 = [3, "Men", "and", "a", "Baby"];</a:t>
            </a:r>
          </a:p>
          <a:p>
            <a:pPr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eightiesMovies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= [movie1, movie2];</a:t>
            </a: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infant = 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eightiesMovies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[1][4];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IE" sz="4000" dirty="0" smtClean="0"/>
              <a:t>2D Arrays II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dirty="0" smtClean="0"/>
              <a:t>Now alert a string with the full title of the first movie in the </a:t>
            </a:r>
            <a:r>
              <a:rPr lang="en-IE" sz="2000" dirty="0" err="1" smtClean="0"/>
              <a:t>eightiesMovies</a:t>
            </a:r>
            <a:r>
              <a:rPr lang="en-IE" sz="2000" dirty="0" smtClean="0"/>
              <a:t> array, but only using the </a:t>
            </a:r>
            <a:r>
              <a:rPr lang="en-IE" sz="2000" dirty="0" err="1" smtClean="0"/>
              <a:t>eightiesMovies</a:t>
            </a:r>
            <a:r>
              <a:rPr lang="en-IE" sz="2000" dirty="0" smtClean="0"/>
              <a:t> variable to access the correct values. Use the concatenation operator to unite the words into one string, and remember to be attentive to necessary whitespace!</a:t>
            </a: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movie1 = [16, "Candles"];</a:t>
            </a:r>
          </a:p>
          <a:p>
            <a:pPr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movie2 = [3, "Men", "and", "a", "Baby"];</a:t>
            </a:r>
          </a:p>
          <a:p>
            <a:pPr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eightiesMovies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= [movie1, movie2];</a:t>
            </a: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alert(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eightiesMovies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[0][0]+" "+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eightiesMovies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[0][1]);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452</Words>
  <Application>Microsoft Macintosh PowerPoint</Application>
  <PresentationFormat>On-screen Show (4:3)</PresentationFormat>
  <Paragraphs>133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Design a function that counts “E’s” in a user entered phrase.</vt:lpstr>
      <vt:lpstr> Counting EEEE’s in a string.</vt:lpstr>
      <vt:lpstr> Counting EEEE’s in a string.</vt:lpstr>
      <vt:lpstr>Adjusting an Array</vt:lpstr>
      <vt:lpstr>Array Functions</vt:lpstr>
      <vt:lpstr>Building Arrays</vt:lpstr>
      <vt:lpstr>More Array Functions</vt:lpstr>
      <vt:lpstr>2D Arrays</vt:lpstr>
      <vt:lpstr>2D Arrays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Mac User</cp:lastModifiedBy>
  <cp:revision>37</cp:revision>
  <dcterms:created xsi:type="dcterms:W3CDTF">2016-10-24T10:57:30Z</dcterms:created>
  <dcterms:modified xsi:type="dcterms:W3CDTF">2016-11-03T12:15:41Z</dcterms:modified>
</cp:coreProperties>
</file>