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2"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92" autoAdjust="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00385-E7E9-41CB-BDD1-A18AB7B42B70}"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4359-5608-41AB-8ECC-FE39FF40B36A}" type="slidenum">
              <a:rPr lang="en-US" smtClean="0"/>
              <a:t>‹#›</a:t>
            </a:fld>
            <a:endParaRPr lang="en-US"/>
          </a:p>
        </p:txBody>
      </p:sp>
    </p:spTree>
    <p:extLst>
      <p:ext uri="{BB962C8B-B14F-4D97-AF65-F5344CB8AC3E}">
        <p14:creationId xmlns:p14="http://schemas.microsoft.com/office/powerpoint/2010/main" val="144561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and more of us might get involved in flowagent project developing,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Hopefully after this workshop could help you understand and know how to use make contribution in flowagent codes.</a:t>
            </a:r>
          </a:p>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2</a:t>
            </a:fld>
            <a:endParaRPr lang="en-US"/>
          </a:p>
        </p:txBody>
      </p:sp>
    </p:spTree>
    <p:extLst>
      <p:ext uri="{BB962C8B-B14F-4D97-AF65-F5344CB8AC3E}">
        <p14:creationId xmlns:p14="http://schemas.microsoft.com/office/powerpoint/2010/main" val="323737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besides GitHub flow, there are git flow and GitLab flow, they are other types of workflow, different process, additional tools, might be more complicated.</a:t>
            </a:r>
          </a:p>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3</a:t>
            </a:fld>
            <a:endParaRPr lang="en-US"/>
          </a:p>
        </p:txBody>
      </p:sp>
    </p:spTree>
    <p:extLst>
      <p:ext uri="{BB962C8B-B14F-4D97-AF65-F5344CB8AC3E}">
        <p14:creationId xmlns:p14="http://schemas.microsoft.com/office/powerpoint/2010/main" val="258998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world’s largest homo-dating community? How, in issues…</a:t>
            </a:r>
          </a:p>
        </p:txBody>
      </p:sp>
      <p:sp>
        <p:nvSpPr>
          <p:cNvPr id="4" name="Slide Number Placeholder 3"/>
          <p:cNvSpPr>
            <a:spLocks noGrp="1"/>
          </p:cNvSpPr>
          <p:nvPr>
            <p:ph type="sldNum" sz="quarter" idx="10"/>
          </p:nvPr>
        </p:nvSpPr>
        <p:spPr/>
        <p:txBody>
          <a:bodyPr/>
          <a:lstStyle/>
          <a:p>
            <a:fld id="{6A154359-5608-41AB-8ECC-FE39FF40B36A}" type="slidenum">
              <a:rPr lang="en-US" smtClean="0"/>
              <a:t>4</a:t>
            </a:fld>
            <a:endParaRPr lang="en-US"/>
          </a:p>
        </p:txBody>
      </p:sp>
    </p:spTree>
    <p:extLst>
      <p:ext uri="{BB962C8B-B14F-4D97-AF65-F5344CB8AC3E}">
        <p14:creationId xmlns:p14="http://schemas.microsoft.com/office/powerpoint/2010/main" val="134775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branch should always be deployable. New feature should be in a dev branch first, and merge to master after it pass the test and review.</a:t>
            </a:r>
          </a:p>
          <a:p>
            <a:r>
              <a:rPr lang="en-US" dirty="0"/>
              <a:t>Git tag to stable version in master.</a:t>
            </a:r>
          </a:p>
        </p:txBody>
      </p:sp>
      <p:sp>
        <p:nvSpPr>
          <p:cNvPr id="4" name="Slide Number Placeholder 3"/>
          <p:cNvSpPr>
            <a:spLocks noGrp="1"/>
          </p:cNvSpPr>
          <p:nvPr>
            <p:ph type="sldNum" sz="quarter" idx="10"/>
          </p:nvPr>
        </p:nvSpPr>
        <p:spPr/>
        <p:txBody>
          <a:bodyPr/>
          <a:lstStyle/>
          <a:p>
            <a:fld id="{6A154359-5608-41AB-8ECC-FE39FF40B36A}" type="slidenum">
              <a:rPr lang="en-US" smtClean="0"/>
              <a:t>5</a:t>
            </a:fld>
            <a:endParaRPr lang="en-US"/>
          </a:p>
        </p:txBody>
      </p:sp>
    </p:spTree>
    <p:extLst>
      <p:ext uri="{BB962C8B-B14F-4D97-AF65-F5344CB8AC3E}">
        <p14:creationId xmlns:p14="http://schemas.microsoft.com/office/powerpoint/2010/main" val="398561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branch –set-upstream-to remote/branch</a:t>
            </a:r>
          </a:p>
        </p:txBody>
      </p:sp>
      <p:sp>
        <p:nvSpPr>
          <p:cNvPr id="4" name="Slide Number Placeholder 3"/>
          <p:cNvSpPr>
            <a:spLocks noGrp="1"/>
          </p:cNvSpPr>
          <p:nvPr>
            <p:ph type="sldNum" sz="quarter" idx="10"/>
          </p:nvPr>
        </p:nvSpPr>
        <p:spPr/>
        <p:txBody>
          <a:bodyPr/>
          <a:lstStyle/>
          <a:p>
            <a:fld id="{6A154359-5608-41AB-8ECC-FE39FF40B36A}" type="slidenum">
              <a:rPr lang="en-US" smtClean="0"/>
              <a:t>6</a:t>
            </a:fld>
            <a:endParaRPr lang="en-US"/>
          </a:p>
        </p:txBody>
      </p:sp>
    </p:spTree>
    <p:extLst>
      <p:ext uri="{BB962C8B-B14F-4D97-AF65-F5344CB8AC3E}">
        <p14:creationId xmlns:p14="http://schemas.microsoft.com/office/powerpoint/2010/main" val="227545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flowagent project, you also need to open a Bugzilla issue, and correlate them in the  </a:t>
            </a:r>
            <a:r>
              <a:rPr lang="en-US" altLang="zh-CN" dirty="0"/>
              <a:t>P</a:t>
            </a:r>
            <a:r>
              <a:rPr lang="en-US" dirty="0"/>
              <a:t>R and Bugzilla.</a:t>
            </a:r>
          </a:p>
          <a:p>
            <a:r>
              <a:rPr lang="en-US" dirty="0"/>
              <a:t>Before you push your commits, your should write your test code and run local infrabox test.</a:t>
            </a:r>
          </a:p>
        </p:txBody>
      </p:sp>
      <p:sp>
        <p:nvSpPr>
          <p:cNvPr id="4" name="Slide Number Placeholder 3"/>
          <p:cNvSpPr>
            <a:spLocks noGrp="1"/>
          </p:cNvSpPr>
          <p:nvPr>
            <p:ph type="sldNum" sz="quarter" idx="10"/>
          </p:nvPr>
        </p:nvSpPr>
        <p:spPr/>
        <p:txBody>
          <a:bodyPr/>
          <a:lstStyle/>
          <a:p>
            <a:fld id="{6A154359-5608-41AB-8ECC-FE39FF40B36A}" type="slidenum">
              <a:rPr lang="en-US" smtClean="0"/>
              <a:t>7</a:t>
            </a:fld>
            <a:endParaRPr lang="en-US"/>
          </a:p>
        </p:txBody>
      </p:sp>
    </p:spTree>
    <p:extLst>
      <p:ext uri="{BB962C8B-B14F-4D97-AF65-F5344CB8AC3E}">
        <p14:creationId xmlns:p14="http://schemas.microsoft.com/office/powerpoint/2010/main" val="2456675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Rebase? Git rebase master; git push remote/branch --force</a:t>
            </a:r>
          </a:p>
        </p:txBody>
      </p:sp>
      <p:sp>
        <p:nvSpPr>
          <p:cNvPr id="4" name="Slide Number Placeholder 3"/>
          <p:cNvSpPr>
            <a:spLocks noGrp="1"/>
          </p:cNvSpPr>
          <p:nvPr>
            <p:ph type="sldNum" sz="quarter" idx="10"/>
          </p:nvPr>
        </p:nvSpPr>
        <p:spPr/>
        <p:txBody>
          <a:bodyPr/>
          <a:lstStyle/>
          <a:p>
            <a:fld id="{6A154359-5608-41AB-8ECC-FE39FF40B36A}" type="slidenum">
              <a:rPr lang="en-US" smtClean="0"/>
              <a:t>8</a:t>
            </a:fld>
            <a:endParaRPr lang="en-US"/>
          </a:p>
        </p:txBody>
      </p:sp>
    </p:spTree>
    <p:extLst>
      <p:ext uri="{BB962C8B-B14F-4D97-AF65-F5344CB8AC3E}">
        <p14:creationId xmlns:p14="http://schemas.microsoft.com/office/powerpoint/2010/main" val="102795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DBB3FC3-297A-44E9-A9FA-81094813C86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32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3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20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552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217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94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FC6B7-331F-4E3E-AD33-1AC7D2AC5F52}"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B3FC3-297A-44E9-A9FA-81094813C86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65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FC6B7-331F-4E3E-AD33-1AC7D2AC5F52}"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B3FC3-297A-44E9-A9FA-81094813C86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275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FC6B7-331F-4E3E-AD33-1AC7D2AC5F52}"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355059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665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29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2FC6B7-331F-4E3E-AD33-1AC7D2AC5F52}" type="datetimeFigureOut">
              <a:rPr lang="en-US" smtClean="0"/>
              <a:t>7/13/2018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BB3FC3-297A-44E9-A9FA-81094813C86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3324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wdf.sap.corp/bdh/datahub-flowag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ningbin/github-flow-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4B03-40E9-440C-B3BD-D44B2944AF19}"/>
              </a:ext>
            </a:extLst>
          </p:cNvPr>
          <p:cNvSpPr>
            <a:spLocks noGrp="1"/>
          </p:cNvSpPr>
          <p:nvPr>
            <p:ph type="ctrTitle"/>
          </p:nvPr>
        </p:nvSpPr>
        <p:spPr/>
        <p:txBody>
          <a:bodyPr/>
          <a:lstStyle/>
          <a:p>
            <a:r>
              <a:rPr lang="en-US" dirty="0"/>
              <a:t>GitHub-flow</a:t>
            </a:r>
          </a:p>
        </p:txBody>
      </p:sp>
      <p:sp>
        <p:nvSpPr>
          <p:cNvPr id="3" name="Subtitle 2">
            <a:extLst>
              <a:ext uri="{FF2B5EF4-FFF2-40B4-BE49-F238E27FC236}">
                <a16:creationId xmlns:a16="http://schemas.microsoft.com/office/drawing/2014/main" id="{00598AE7-F853-45E9-88FD-0FDEA0B10CB6}"/>
              </a:ext>
            </a:extLst>
          </p:cNvPr>
          <p:cNvSpPr>
            <a:spLocks noGrp="1"/>
          </p:cNvSpPr>
          <p:nvPr>
            <p:ph type="subTitle" idx="1"/>
          </p:nvPr>
        </p:nvSpPr>
        <p:spPr/>
        <p:txBody>
          <a:bodyPr/>
          <a:lstStyle/>
          <a:p>
            <a:r>
              <a:rPr lang="en-US" dirty="0"/>
              <a:t>NB</a:t>
            </a:r>
          </a:p>
        </p:txBody>
      </p:sp>
    </p:spTree>
    <p:extLst>
      <p:ext uri="{BB962C8B-B14F-4D97-AF65-F5344CB8AC3E}">
        <p14:creationId xmlns:p14="http://schemas.microsoft.com/office/powerpoint/2010/main" val="216871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E635-96AE-465D-8F65-89DB89FFF40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2BF4835-936A-425D-B130-0ADFEAC688E4}"/>
              </a:ext>
            </a:extLst>
          </p:cNvPr>
          <p:cNvSpPr>
            <a:spLocks noGrp="1"/>
          </p:cNvSpPr>
          <p:nvPr>
            <p:ph idx="1"/>
          </p:nvPr>
        </p:nvSpPr>
        <p:spPr/>
        <p:txBody>
          <a:bodyPr>
            <a:normAutofit fontScale="92500" lnSpcReduction="10000"/>
          </a:bodyPr>
          <a:lstStyle/>
          <a:p>
            <a:r>
              <a:rPr lang="en-US" dirty="0"/>
              <a:t>GitHub flow is a kind of workflow</a:t>
            </a:r>
          </a:p>
          <a:p>
            <a:pPr lvl="1"/>
            <a:r>
              <a:rPr lang="en-US" dirty="0"/>
              <a:t>Workflow is the way people get work done, and can be illustrated as series of steps that need to be completed sequentially in a diagram or checklist.</a:t>
            </a:r>
          </a:p>
          <a:p>
            <a:r>
              <a:rPr lang="en-US" dirty="0"/>
              <a:t>Flowagent</a:t>
            </a:r>
          </a:p>
          <a:p>
            <a:pPr lvl="1"/>
            <a:r>
              <a:rPr lang="en-US" dirty="0">
                <a:hlinkClick r:id="rId3"/>
              </a:rPr>
              <a:t>https://github.wdf.sap.corp/bdh/datahub-flowagent</a:t>
            </a:r>
            <a:endParaRPr lang="en-US" dirty="0"/>
          </a:p>
          <a:p>
            <a:pPr lvl="1"/>
            <a:r>
              <a:rPr lang="en-US" dirty="0"/>
              <a:t>Git clone https://github.wdf.sap.corp/bdh/datahub-flowagent.git</a:t>
            </a:r>
          </a:p>
          <a:p>
            <a:r>
              <a:rPr lang="en-US" dirty="0"/>
              <a:t>Demo</a:t>
            </a:r>
          </a:p>
          <a:p>
            <a:pPr lvl="1"/>
            <a:r>
              <a:rPr lang="en-US" dirty="0">
                <a:hlinkClick r:id="rId4"/>
              </a:rPr>
              <a:t>https://github.com/ningbin/github-flow-demo</a:t>
            </a:r>
            <a:endParaRPr lang="en-US" dirty="0"/>
          </a:p>
          <a:p>
            <a:pPr lvl="1"/>
            <a:r>
              <a:rPr lang="en-US" dirty="0"/>
              <a:t>Git clone https://github.com/ningbin/github-flow-demo.git</a:t>
            </a:r>
          </a:p>
        </p:txBody>
      </p:sp>
    </p:spTree>
    <p:extLst>
      <p:ext uri="{BB962C8B-B14F-4D97-AF65-F5344CB8AC3E}">
        <p14:creationId xmlns:p14="http://schemas.microsoft.com/office/powerpoint/2010/main" val="10402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0BCB-60C8-4F0A-A20B-43533617F06E}"/>
              </a:ext>
            </a:extLst>
          </p:cNvPr>
          <p:cNvSpPr>
            <a:spLocks noGrp="1"/>
          </p:cNvSpPr>
          <p:nvPr>
            <p:ph type="title"/>
          </p:nvPr>
        </p:nvSpPr>
        <p:spPr/>
        <p:txBody>
          <a:bodyPr/>
          <a:lstStyle/>
          <a:p>
            <a:r>
              <a:rPr lang="en-US" dirty="0"/>
              <a:t>Our workflow</a:t>
            </a:r>
          </a:p>
        </p:txBody>
      </p:sp>
      <p:sp>
        <p:nvSpPr>
          <p:cNvPr id="3" name="Content Placeholder 2">
            <a:extLst>
              <a:ext uri="{FF2B5EF4-FFF2-40B4-BE49-F238E27FC236}">
                <a16:creationId xmlns:a16="http://schemas.microsoft.com/office/drawing/2014/main" id="{083F8F58-1BB8-484B-B0B2-432BA36E3DDC}"/>
              </a:ext>
            </a:extLst>
          </p:cNvPr>
          <p:cNvSpPr>
            <a:spLocks noGrp="1"/>
          </p:cNvSpPr>
          <p:nvPr>
            <p:ph idx="1"/>
          </p:nvPr>
        </p:nvSpPr>
        <p:spPr/>
        <p:txBody>
          <a:bodyPr>
            <a:normAutofit fontScale="92500" lnSpcReduction="20000"/>
          </a:bodyPr>
          <a:lstStyle/>
          <a:p>
            <a:r>
              <a:rPr lang="en-US" dirty="0"/>
              <a:t>RAX workflow</a:t>
            </a:r>
          </a:p>
          <a:p>
            <a:pPr lvl="1"/>
            <a:r>
              <a:rPr lang="en-US" dirty="0"/>
              <a:t>we track our bugs/features in QTS, code repository is the IBM clear case. review codes in CCRC, after review, we check in codes into clear case manually. NO automation test?</a:t>
            </a:r>
          </a:p>
          <a:p>
            <a:r>
              <a:rPr lang="en-US" dirty="0"/>
              <a:t>DPAgent workflow</a:t>
            </a:r>
          </a:p>
          <a:p>
            <a:pPr lvl="1"/>
            <a:r>
              <a:rPr lang="en-US" dirty="0"/>
              <a:t>we trace bugs/features in Bugzilla, we use our company GitHub as the code repository. we use Gerrit for code review when we push codes into remote branches like refs/for/master, and each time we pushed codes, automation test runs.</a:t>
            </a:r>
          </a:p>
          <a:p>
            <a:r>
              <a:rPr lang="en-US" dirty="0"/>
              <a:t>datahub-flowagent workflow</a:t>
            </a:r>
          </a:p>
          <a:p>
            <a:pPr lvl="1"/>
            <a:r>
              <a:rPr lang="en-US" dirty="0"/>
              <a:t>basically we are following the GitHub flow. but now we also need Bugzilla to track the issues. previously, all things in GitHub only. that is the workflow many open source projects follows.</a:t>
            </a:r>
          </a:p>
        </p:txBody>
      </p:sp>
    </p:spTree>
    <p:extLst>
      <p:ext uri="{BB962C8B-B14F-4D97-AF65-F5344CB8AC3E}">
        <p14:creationId xmlns:p14="http://schemas.microsoft.com/office/powerpoint/2010/main" val="41953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CCF5-2D3B-44AA-ACFE-A2EA40E16852}"/>
              </a:ext>
            </a:extLst>
          </p:cNvPr>
          <p:cNvSpPr>
            <a:spLocks noGrp="1"/>
          </p:cNvSpPr>
          <p:nvPr>
            <p:ph type="title"/>
          </p:nvPr>
        </p:nvSpPr>
        <p:spPr/>
        <p:txBody>
          <a:bodyPr/>
          <a:lstStyle/>
          <a:p>
            <a:r>
              <a:rPr lang="en-US" dirty="0"/>
              <a:t>GitHub playground</a:t>
            </a:r>
          </a:p>
        </p:txBody>
      </p:sp>
      <p:sp>
        <p:nvSpPr>
          <p:cNvPr id="3" name="Content Placeholder 2">
            <a:extLst>
              <a:ext uri="{FF2B5EF4-FFF2-40B4-BE49-F238E27FC236}">
                <a16:creationId xmlns:a16="http://schemas.microsoft.com/office/drawing/2014/main" id="{F941E5B6-30A5-48A6-B9C5-3047803BCFA2}"/>
              </a:ext>
            </a:extLst>
          </p:cNvPr>
          <p:cNvSpPr>
            <a:spLocks noGrp="1"/>
          </p:cNvSpPr>
          <p:nvPr>
            <p:ph idx="1"/>
          </p:nvPr>
        </p:nvSpPr>
        <p:spPr/>
        <p:txBody>
          <a:bodyPr/>
          <a:lstStyle/>
          <a:p>
            <a:r>
              <a:rPr lang="en-US" dirty="0"/>
              <a:t>GitHub/codes is code repository.</a:t>
            </a:r>
          </a:p>
          <a:p>
            <a:r>
              <a:rPr lang="en-US" dirty="0"/>
              <a:t>GitHub/issues to track issues, communication.</a:t>
            </a:r>
          </a:p>
          <a:p>
            <a:r>
              <a:rPr lang="en-US" dirty="0"/>
              <a:t>GitHub/pulls for code review in pull request.</a:t>
            </a:r>
          </a:p>
          <a:p>
            <a:r>
              <a:rPr lang="en-US" dirty="0"/>
              <a:t>For our flowagent project, automation infrabox test run when: </a:t>
            </a:r>
          </a:p>
          <a:p>
            <a:pPr lvl="1"/>
            <a:r>
              <a:rPr lang="en-US" dirty="0"/>
              <a:t>pushed to your branch if you configured your project in infrabox dashboard.</a:t>
            </a:r>
          </a:p>
          <a:p>
            <a:pPr lvl="1"/>
            <a:r>
              <a:rPr lang="en-US" dirty="0"/>
              <a:t>created a PR.</a:t>
            </a:r>
          </a:p>
          <a:p>
            <a:pPr lvl="1"/>
            <a:r>
              <a:rPr lang="en-US" dirty="0"/>
              <a:t>pushed your new commits into your branch in PR.</a:t>
            </a:r>
          </a:p>
        </p:txBody>
      </p:sp>
    </p:spTree>
    <p:extLst>
      <p:ext uri="{BB962C8B-B14F-4D97-AF65-F5344CB8AC3E}">
        <p14:creationId xmlns:p14="http://schemas.microsoft.com/office/powerpoint/2010/main" val="16490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B56D-5125-467D-BF1A-BCD080332C8F}"/>
              </a:ext>
            </a:extLst>
          </p:cNvPr>
          <p:cNvSpPr>
            <a:spLocks noGrp="1"/>
          </p:cNvSpPr>
          <p:nvPr>
            <p:ph type="title"/>
          </p:nvPr>
        </p:nvSpPr>
        <p:spPr/>
        <p:txBody>
          <a:bodyPr/>
          <a:lstStyle/>
          <a:p>
            <a:r>
              <a:rPr lang="en-US" dirty="0"/>
              <a:t>Fork your project</a:t>
            </a:r>
          </a:p>
        </p:txBody>
      </p:sp>
      <p:sp>
        <p:nvSpPr>
          <p:cNvPr id="3" name="Content Placeholder 2">
            <a:extLst>
              <a:ext uri="{FF2B5EF4-FFF2-40B4-BE49-F238E27FC236}">
                <a16:creationId xmlns:a16="http://schemas.microsoft.com/office/drawing/2014/main" id="{9B07FD33-CAF4-40DB-867C-77FC27C4B236}"/>
              </a:ext>
            </a:extLst>
          </p:cNvPr>
          <p:cNvSpPr>
            <a:spLocks noGrp="1"/>
          </p:cNvSpPr>
          <p:nvPr>
            <p:ph idx="1"/>
          </p:nvPr>
        </p:nvSpPr>
        <p:spPr/>
        <p:txBody>
          <a:bodyPr>
            <a:normAutofit fontScale="77500" lnSpcReduction="20000"/>
          </a:bodyPr>
          <a:lstStyle/>
          <a:p>
            <a:r>
              <a:rPr lang="en-US" dirty="0"/>
              <a:t>First of all, fork your project. why? </a:t>
            </a:r>
          </a:p>
          <a:p>
            <a:pPr lvl="1"/>
            <a:r>
              <a:rPr lang="en-US" dirty="0"/>
              <a:t>not anyone is allowed to push commits into the branches in origin project.</a:t>
            </a:r>
          </a:p>
          <a:p>
            <a:pPr lvl="1"/>
            <a:r>
              <a:rPr lang="en-US" dirty="0"/>
              <a:t>only those people who have the write permission could push commits directly into origin project. they are project owner, project architect. say KB. </a:t>
            </a:r>
          </a:p>
          <a:p>
            <a:pPr lvl="1"/>
            <a:r>
              <a:rPr lang="en-US" dirty="0"/>
              <a:t>you should fork your own project and push to your own branch in your fork project. </a:t>
            </a:r>
          </a:p>
          <a:p>
            <a:pPr lvl="1"/>
            <a:r>
              <a:rPr lang="en-US" dirty="0"/>
              <a:t>create a PR(Pull Request) to request to merge your commits into the origin project.</a:t>
            </a:r>
          </a:p>
          <a:p>
            <a:r>
              <a:rPr lang="en-US" dirty="0"/>
              <a:t>GitHub collaborative develop models</a:t>
            </a:r>
          </a:p>
          <a:p>
            <a:pPr lvl="1"/>
            <a:r>
              <a:rPr lang="en-US" dirty="0"/>
              <a:t>fork-pull model </a:t>
            </a:r>
          </a:p>
          <a:p>
            <a:pPr lvl="1"/>
            <a:r>
              <a:rPr lang="en-US" dirty="0"/>
              <a:t>shared model. </a:t>
            </a:r>
          </a:p>
          <a:p>
            <a:pPr lvl="2"/>
            <a:r>
              <a:rPr lang="en-US" dirty="0"/>
              <a:t>everyone could create branch and commit changes. </a:t>
            </a:r>
          </a:p>
          <a:p>
            <a:pPr lvl="2"/>
            <a:r>
              <a:rPr lang="en-US" dirty="0"/>
              <a:t>obviously, it is not a proper model for a project that involves many people and even people from outside the group.</a:t>
            </a:r>
          </a:p>
        </p:txBody>
      </p:sp>
    </p:spTree>
    <p:extLst>
      <p:ext uri="{BB962C8B-B14F-4D97-AF65-F5344CB8AC3E}">
        <p14:creationId xmlns:p14="http://schemas.microsoft.com/office/powerpoint/2010/main" val="12033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7433-0056-4474-9A48-3F97CE269F85}"/>
              </a:ext>
            </a:extLst>
          </p:cNvPr>
          <p:cNvSpPr>
            <a:spLocks noGrp="1"/>
          </p:cNvSpPr>
          <p:nvPr>
            <p:ph type="title"/>
          </p:nvPr>
        </p:nvSpPr>
        <p:spPr/>
        <p:txBody>
          <a:bodyPr/>
          <a:lstStyle/>
          <a:p>
            <a:r>
              <a:rPr lang="en-US" dirty="0"/>
              <a:t>Git remote</a:t>
            </a:r>
          </a:p>
        </p:txBody>
      </p:sp>
      <p:sp>
        <p:nvSpPr>
          <p:cNvPr id="3" name="Content Placeholder 2">
            <a:extLst>
              <a:ext uri="{FF2B5EF4-FFF2-40B4-BE49-F238E27FC236}">
                <a16:creationId xmlns:a16="http://schemas.microsoft.com/office/drawing/2014/main" id="{5E682AB7-9074-4E76-97DD-198F4DBD0B72}"/>
              </a:ext>
            </a:extLst>
          </p:cNvPr>
          <p:cNvSpPr>
            <a:spLocks noGrp="1"/>
          </p:cNvSpPr>
          <p:nvPr>
            <p:ph idx="1"/>
          </p:nvPr>
        </p:nvSpPr>
        <p:spPr/>
        <p:txBody>
          <a:bodyPr/>
          <a:lstStyle/>
          <a:p>
            <a:r>
              <a:rPr lang="en-US" dirty="0"/>
              <a:t>Add remote for your fork project.</a:t>
            </a:r>
          </a:p>
          <a:p>
            <a:pPr lvl="1"/>
            <a:r>
              <a:rPr lang="en-US" dirty="0"/>
              <a:t>Or You can git clone your fork project, and add remote for origin upstream.</a:t>
            </a:r>
          </a:p>
          <a:p>
            <a:pPr lvl="1"/>
            <a:r>
              <a:rPr lang="en-US" dirty="0"/>
              <a:t>Git remote add </a:t>
            </a:r>
            <a:r>
              <a:rPr lang="en-US" dirty="0" err="1"/>
              <a:t>ningbin</a:t>
            </a:r>
            <a:r>
              <a:rPr lang="en-US" dirty="0"/>
              <a:t> https://github.wdf.sap.corp/i322711/datahub-flowagent.git</a:t>
            </a:r>
          </a:p>
          <a:p>
            <a:r>
              <a:rPr lang="en-US" dirty="0"/>
              <a:t>I suggest your don't push codes into your master branch, instead, you create another branch with a descriptive/meaningful </a:t>
            </a:r>
            <a:r>
              <a:rPr lang="en-US" dirty="0" err="1"/>
              <a:t>name,say</a:t>
            </a:r>
            <a:r>
              <a:rPr lang="en-US" dirty="0"/>
              <a:t>, "</a:t>
            </a:r>
            <a:r>
              <a:rPr lang="en-US" dirty="0" err="1"/>
              <a:t>odata</a:t>
            </a:r>
            <a:r>
              <a:rPr lang="en-US" dirty="0"/>
              <a:t>-</a:t>
            </a:r>
            <a:r>
              <a:rPr lang="en-US" dirty="0" err="1"/>
              <a:t>sql</a:t>
            </a:r>
            <a:r>
              <a:rPr lang="en-US" dirty="0"/>
              <a:t>-consumer".</a:t>
            </a:r>
          </a:p>
          <a:p>
            <a:pPr lvl="1"/>
            <a:r>
              <a:rPr lang="en-US" dirty="0"/>
              <a:t>git branch </a:t>
            </a:r>
            <a:r>
              <a:rPr lang="en-US" dirty="0" err="1"/>
              <a:t>odata</a:t>
            </a:r>
            <a:r>
              <a:rPr lang="en-US" dirty="0"/>
              <a:t>-</a:t>
            </a:r>
            <a:r>
              <a:rPr lang="en-US" dirty="0" err="1"/>
              <a:t>sql</a:t>
            </a:r>
            <a:r>
              <a:rPr lang="en-US" dirty="0"/>
              <a:t>-consumer, git checkout </a:t>
            </a:r>
            <a:r>
              <a:rPr lang="en-US" dirty="0" err="1"/>
              <a:t>odata-sql-comsumer</a:t>
            </a:r>
            <a:endParaRPr lang="en-US" dirty="0"/>
          </a:p>
          <a:p>
            <a:pPr lvl="1"/>
            <a:r>
              <a:rPr lang="en-US" dirty="0"/>
              <a:t>Or git checkout –b </a:t>
            </a:r>
            <a:r>
              <a:rPr lang="en-US" dirty="0" err="1"/>
              <a:t>odata</a:t>
            </a:r>
            <a:r>
              <a:rPr lang="en-US" dirty="0"/>
              <a:t>-</a:t>
            </a:r>
            <a:r>
              <a:rPr lang="en-US" dirty="0" err="1"/>
              <a:t>sql</a:t>
            </a:r>
            <a:r>
              <a:rPr lang="en-US" dirty="0"/>
              <a:t>-consumer</a:t>
            </a:r>
          </a:p>
        </p:txBody>
      </p:sp>
    </p:spTree>
    <p:extLst>
      <p:ext uri="{BB962C8B-B14F-4D97-AF65-F5344CB8AC3E}">
        <p14:creationId xmlns:p14="http://schemas.microsoft.com/office/powerpoint/2010/main" val="138594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9E9-4638-4924-B6E3-30ED1683A2A0}"/>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6A88CF36-BC8C-4AD3-8C6B-3663EC697DC3}"/>
              </a:ext>
            </a:extLst>
          </p:cNvPr>
          <p:cNvSpPr>
            <a:spLocks noGrp="1"/>
          </p:cNvSpPr>
          <p:nvPr>
            <p:ph idx="1"/>
          </p:nvPr>
        </p:nvSpPr>
        <p:spPr/>
        <p:txBody>
          <a:bodyPr>
            <a:normAutofit fontScale="77500" lnSpcReduction="20000"/>
          </a:bodyPr>
          <a:lstStyle/>
          <a:p>
            <a:r>
              <a:rPr lang="en-US" dirty="0"/>
              <a:t>Code change, commit, push</a:t>
            </a:r>
          </a:p>
          <a:p>
            <a:pPr lvl="1"/>
            <a:r>
              <a:rPr lang="en-US" dirty="0"/>
              <a:t>git add &lt;files&gt;</a:t>
            </a:r>
          </a:p>
          <a:p>
            <a:pPr lvl="1"/>
            <a:r>
              <a:rPr lang="en-US" dirty="0"/>
              <a:t>git commit -m "commit message"</a:t>
            </a:r>
          </a:p>
          <a:p>
            <a:pPr lvl="1"/>
            <a:r>
              <a:rPr lang="en-US" dirty="0"/>
              <a:t>git push your-remote </a:t>
            </a:r>
            <a:r>
              <a:rPr lang="en-US" dirty="0" err="1"/>
              <a:t>your-branch:remote-branch</a:t>
            </a:r>
            <a:endParaRPr lang="en-US" dirty="0"/>
          </a:p>
          <a:p>
            <a:r>
              <a:rPr lang="en-US" dirty="0"/>
              <a:t>create a pull request</a:t>
            </a:r>
          </a:p>
          <a:p>
            <a:pPr lvl="1"/>
            <a:r>
              <a:rPr lang="en-US" dirty="0"/>
              <a:t> base is origin/master, compare is your-fork-project/your-branch</a:t>
            </a:r>
          </a:p>
          <a:p>
            <a:pPr lvl="1"/>
            <a:r>
              <a:rPr lang="en-US" dirty="0"/>
              <a:t>add reviewer, normally includes KB.</a:t>
            </a:r>
          </a:p>
          <a:p>
            <a:r>
              <a:rPr lang="en-US" dirty="0"/>
              <a:t>change required by reviewer</a:t>
            </a:r>
          </a:p>
          <a:p>
            <a:pPr lvl="1"/>
            <a:r>
              <a:rPr lang="en-US" dirty="0"/>
              <a:t>git add &lt;files&gt;</a:t>
            </a:r>
          </a:p>
          <a:p>
            <a:pPr lvl="1"/>
            <a:r>
              <a:rPr lang="en-US" dirty="0"/>
              <a:t>git commit -m “new commit message"</a:t>
            </a:r>
          </a:p>
          <a:p>
            <a:pPr lvl="1"/>
            <a:r>
              <a:rPr lang="en-US" dirty="0"/>
              <a:t>git push your-remote </a:t>
            </a:r>
            <a:r>
              <a:rPr lang="en-US" dirty="0" err="1"/>
              <a:t>your-branch:remote-branch</a:t>
            </a:r>
            <a:endParaRPr lang="en-US" dirty="0"/>
          </a:p>
        </p:txBody>
      </p:sp>
    </p:spTree>
    <p:extLst>
      <p:ext uri="{BB962C8B-B14F-4D97-AF65-F5344CB8AC3E}">
        <p14:creationId xmlns:p14="http://schemas.microsoft.com/office/powerpoint/2010/main" val="279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8DEC-6E32-46CD-95CC-B701C168521D}"/>
              </a:ext>
            </a:extLst>
          </p:cNvPr>
          <p:cNvSpPr>
            <a:spLocks noGrp="1"/>
          </p:cNvSpPr>
          <p:nvPr>
            <p:ph type="title"/>
          </p:nvPr>
        </p:nvSpPr>
        <p:spPr/>
        <p:txBody>
          <a:bodyPr/>
          <a:lstStyle/>
          <a:p>
            <a:r>
              <a:rPr lang="en-US" dirty="0"/>
              <a:t>Sync &amp; close</a:t>
            </a:r>
          </a:p>
        </p:txBody>
      </p:sp>
      <p:sp>
        <p:nvSpPr>
          <p:cNvPr id="3" name="Content Placeholder 2">
            <a:extLst>
              <a:ext uri="{FF2B5EF4-FFF2-40B4-BE49-F238E27FC236}">
                <a16:creationId xmlns:a16="http://schemas.microsoft.com/office/drawing/2014/main" id="{EB2E5327-5E02-44B4-9218-4F84EB4C5DFD}"/>
              </a:ext>
            </a:extLst>
          </p:cNvPr>
          <p:cNvSpPr>
            <a:spLocks noGrp="1"/>
          </p:cNvSpPr>
          <p:nvPr>
            <p:ph idx="1"/>
          </p:nvPr>
        </p:nvSpPr>
        <p:spPr/>
        <p:txBody>
          <a:bodyPr>
            <a:normAutofit fontScale="77500" lnSpcReduction="20000"/>
          </a:bodyPr>
          <a:lstStyle/>
          <a:p>
            <a:r>
              <a:rPr lang="en-US" dirty="0"/>
              <a:t>During dev and review process, origin master might have new commits.</a:t>
            </a:r>
          </a:p>
          <a:p>
            <a:r>
              <a:rPr lang="en-US" dirty="0"/>
              <a:t>Sync your branch with origin/master</a:t>
            </a:r>
          </a:p>
          <a:p>
            <a:pPr lvl="1"/>
            <a:r>
              <a:rPr lang="en-US" dirty="0"/>
              <a:t>git fetch origin</a:t>
            </a:r>
          </a:p>
          <a:p>
            <a:pPr lvl="1"/>
            <a:r>
              <a:rPr lang="en-US" dirty="0"/>
              <a:t>git merge origin/master</a:t>
            </a:r>
          </a:p>
          <a:p>
            <a:pPr lvl="1"/>
            <a:r>
              <a:rPr lang="en-US" dirty="0"/>
              <a:t>git push your-remote </a:t>
            </a:r>
            <a:r>
              <a:rPr lang="en-US" dirty="0" err="1"/>
              <a:t>your-branch:remote-branch</a:t>
            </a:r>
            <a:endParaRPr lang="en-US" dirty="0"/>
          </a:p>
          <a:p>
            <a:r>
              <a:rPr lang="en-US" dirty="0"/>
              <a:t>after review passed, project owner or the collaborator who has the write permission would do the merge</a:t>
            </a:r>
          </a:p>
          <a:p>
            <a:r>
              <a:rPr lang="en-US" dirty="0"/>
              <a:t>remove your branch</a:t>
            </a:r>
          </a:p>
          <a:p>
            <a:pPr lvl="1"/>
            <a:r>
              <a:rPr lang="en-US" dirty="0"/>
              <a:t>git branch -D your-branch-name</a:t>
            </a:r>
          </a:p>
          <a:p>
            <a:pPr lvl="1"/>
            <a:r>
              <a:rPr lang="en-US" dirty="0"/>
              <a:t>delete the branch in remote repo</a:t>
            </a:r>
          </a:p>
          <a:p>
            <a:r>
              <a:rPr lang="en-US" dirty="0"/>
              <a:t>Close your issue</a:t>
            </a:r>
          </a:p>
        </p:txBody>
      </p:sp>
    </p:spTree>
    <p:extLst>
      <p:ext uri="{BB962C8B-B14F-4D97-AF65-F5344CB8AC3E}">
        <p14:creationId xmlns:p14="http://schemas.microsoft.com/office/powerpoint/2010/main" val="3536556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71</TotalTime>
  <Words>835</Words>
  <Application>Microsoft Office PowerPoint</Application>
  <PresentationFormat>Widescreen</PresentationFormat>
  <Paragraphs>84</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Arial</vt:lpstr>
      <vt:lpstr>Calibri</vt:lpstr>
      <vt:lpstr>Gill Sans MT</vt:lpstr>
      <vt:lpstr>Gallery</vt:lpstr>
      <vt:lpstr>GitHub-flow</vt:lpstr>
      <vt:lpstr>Background</vt:lpstr>
      <vt:lpstr>Our workflow</vt:lpstr>
      <vt:lpstr>GitHub playground</vt:lpstr>
      <vt:lpstr>Fork your project</vt:lpstr>
      <vt:lpstr>Git remote</vt:lpstr>
      <vt:lpstr>Pull Request</vt:lpstr>
      <vt:lpstr>Sync &amp; close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Github-flow</dc:title>
  <dc:creator>Ning, Bin</dc:creator>
  <cp:lastModifiedBy>Ning, Bin</cp:lastModifiedBy>
  <cp:revision>96</cp:revision>
  <dcterms:created xsi:type="dcterms:W3CDTF">2018-07-13T01:37:35Z</dcterms:created>
  <dcterms:modified xsi:type="dcterms:W3CDTF">2018-07-13T05:47:06Z</dcterms:modified>
</cp:coreProperties>
</file>