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59" r:id="rId7"/>
    <p:sldId id="265" r:id="rId8"/>
    <p:sldId id="260" r:id="rId9"/>
    <p:sldId id="261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0704" autoAdjust="0"/>
  </p:normalViewPr>
  <p:slideViewPr>
    <p:cSldViewPr snapToGrid="0">
      <p:cViewPr varScale="1">
        <p:scale>
          <a:sx n="74" d="100"/>
          <a:sy n="74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conboyr@sonoma.edu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5290856" cy="1122202"/>
          </a:xfrm>
        </p:spPr>
        <p:txBody>
          <a:bodyPr/>
          <a:lstStyle/>
          <a:p>
            <a:r>
              <a:rPr lang="en-US" dirty="0"/>
              <a:t>CS 375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Roy Conboy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55" y="0"/>
            <a:ext cx="5111750" cy="1204912"/>
          </a:xfrm>
        </p:spPr>
        <p:txBody>
          <a:bodyPr/>
          <a:lstStyle/>
          <a:p>
            <a:r>
              <a:rPr lang="en-US" dirty="0"/>
              <a:t>Original Idea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BA94CF-2D6A-3518-85A0-094DB538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712" y="1736608"/>
            <a:ext cx="8497776" cy="440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Figure out canvas size, canvas orientation and start modeling objects or figuring out the scope of them.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Get objects rendered and situate them inside the canvas as positionally correct I can get them.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Figure out the movement, POV, and get started on bringing everything together.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Work on presentation, fix bugs and hopefully not scramble my eggs too much.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3DF9AE2-35F4-7F81-3488-DC381694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01" y="389848"/>
            <a:ext cx="5111750" cy="1204912"/>
          </a:xfrm>
        </p:spPr>
        <p:txBody>
          <a:bodyPr/>
          <a:lstStyle/>
          <a:p>
            <a:r>
              <a:rPr lang="en-US" dirty="0"/>
              <a:t>Final Product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FD500A1-9C31-D258-E559-90825B9A1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769" y="1073791"/>
            <a:ext cx="7536730" cy="51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Where I fell Short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486817"/>
            <a:ext cx="3924300" cy="823912"/>
          </a:xfrm>
        </p:spPr>
        <p:txBody>
          <a:bodyPr/>
          <a:lstStyle/>
          <a:p>
            <a:r>
              <a:rPr lang="en-US" dirty="0"/>
              <a:t>NO POSTPROCESSING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/>
          <a:p>
            <a:r>
              <a:rPr lang="en-US" dirty="0"/>
              <a:t>I didn’t utilize the library “</a:t>
            </a:r>
            <a:r>
              <a:rPr lang="en-US" dirty="0" err="1"/>
              <a:t>EffectComposer</a:t>
            </a:r>
            <a:r>
              <a:rPr lang="en-US" dirty="0"/>
              <a:t>” with three.js </a:t>
            </a:r>
          </a:p>
          <a:p>
            <a:endParaRPr lang="en-US" dirty="0"/>
          </a:p>
          <a:p>
            <a:r>
              <a:rPr lang="en-US" dirty="0"/>
              <a:t>This would have allowed me to give more glow to certain textures and objects.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41617"/>
            <a:ext cx="3943627" cy="823912"/>
          </a:xfrm>
        </p:spPr>
        <p:txBody>
          <a:bodyPr/>
          <a:lstStyle/>
          <a:p>
            <a:r>
              <a:rPr lang="en-US" dirty="0"/>
              <a:t>OBJECT SIZES AND ALGORITHMS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/>
          <a:p>
            <a:r>
              <a:rPr lang="en-US" dirty="0"/>
              <a:t>My “buildings” don’t have a systematic creation algorithm, some have overlap.</a:t>
            </a:r>
          </a:p>
          <a:p>
            <a:endParaRPr lang="en-US" dirty="0"/>
          </a:p>
          <a:p>
            <a:r>
              <a:rPr lang="en-US" dirty="0"/>
              <a:t>With larger sizes in general, there would be more depth.​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Wow / Crap - Moments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4950" y="2741617"/>
            <a:ext cx="2882475" cy="823912"/>
          </a:xfrm>
        </p:spPr>
        <p:txBody>
          <a:bodyPr/>
          <a:lstStyle/>
          <a:p>
            <a:r>
              <a:rPr lang="en-US" dirty="0"/>
              <a:t>SMOKE TEXTURE </a:t>
            </a:r>
          </a:p>
          <a:p>
            <a:r>
              <a:rPr lang="en-US" dirty="0"/>
              <a:t>&amp; ANIMATION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74950" y="3834604"/>
            <a:ext cx="2882475" cy="1997867"/>
          </a:xfrm>
        </p:spPr>
        <p:txBody>
          <a:bodyPr>
            <a:normAutofit/>
          </a:bodyPr>
          <a:lstStyle/>
          <a:p>
            <a:r>
              <a:rPr lang="en-US" dirty="0"/>
              <a:t>It really brought the scene to life when the smoke was animated and rotating opposite the canvas.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06834" y="2741617"/>
            <a:ext cx="2896671" cy="823912"/>
          </a:xfrm>
        </p:spPr>
        <p:txBody>
          <a:bodyPr/>
          <a:lstStyle/>
          <a:p>
            <a:r>
              <a:rPr lang="en-US" dirty="0"/>
              <a:t>IMPLEMENTING</a:t>
            </a:r>
          </a:p>
          <a:p>
            <a:r>
              <a:rPr lang="en-US" dirty="0"/>
              <a:t> POSTPROCESSING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06834" y="3834603"/>
            <a:ext cx="2896671" cy="1997867"/>
          </a:xfrm>
        </p:spPr>
        <p:txBody>
          <a:bodyPr>
            <a:normAutofit/>
          </a:bodyPr>
          <a:lstStyle/>
          <a:p>
            <a:r>
              <a:rPr lang="en-US" dirty="0"/>
              <a:t>Realized I had underestimated the complexity and rendering pipeline to get postprocessing working without completely redoing the foundation I had already built.​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5220749" cy="1371997"/>
          </a:xfrm>
        </p:spPr>
        <p:txBody>
          <a:bodyPr>
            <a:normAutofit/>
          </a:bodyPr>
          <a:lstStyle/>
          <a:p>
            <a:r>
              <a:rPr lang="en-US" dirty="0"/>
              <a:t>Roy Conboy</a:t>
            </a:r>
          </a:p>
          <a:p>
            <a:r>
              <a:rPr lang="en-US" dirty="0">
                <a:hlinkClick r:id="rId2"/>
              </a:rPr>
              <a:t>conboyr@sonoma.edu</a:t>
            </a:r>
            <a:r>
              <a:rPr lang="en-US" dirty="0"/>
              <a:t>	</a:t>
            </a:r>
          </a:p>
          <a:p>
            <a:r>
              <a:rPr lang="en-US" dirty="0"/>
              <a:t>https://github.com/conboyr/CS-375/tree/main/Final-Project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{322171BC-E12B-4B0D-A5C1-076E05840DAE}tf67328976_win32</Template>
  <TotalTime>248</TotalTime>
  <Words>241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Office Theme</vt:lpstr>
      <vt:lpstr>CS 375 Final Project</vt:lpstr>
      <vt:lpstr>Original Idea</vt:lpstr>
      <vt:lpstr>TIMELINE</vt:lpstr>
      <vt:lpstr>Final Product</vt:lpstr>
      <vt:lpstr>Where I fell Short</vt:lpstr>
      <vt:lpstr>Wow / Crap - Moments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375 Final Project</dc:title>
  <dc:creator>Roy Conboy</dc:creator>
  <cp:lastModifiedBy>Roy Conboy</cp:lastModifiedBy>
  <cp:revision>2</cp:revision>
  <dcterms:created xsi:type="dcterms:W3CDTF">2023-05-17T17:31:29Z</dcterms:created>
  <dcterms:modified xsi:type="dcterms:W3CDTF">2023-05-17T21:39:59Z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