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5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0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7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3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51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1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96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5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1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9952-88AF-430C-8CFE-6B5DEA0B5BD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52D20-EC2F-4E88-A8FA-76F30034A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7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34" y="3509963"/>
            <a:ext cx="12244667" cy="493622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99" y="689319"/>
            <a:ext cx="6448425" cy="160972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9077739" y="6164783"/>
            <a:ext cx="2875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André Conca Neto</a:t>
            </a:r>
          </a:p>
          <a:p>
            <a:pPr algn="ctr"/>
            <a:r>
              <a:rPr lang="pt-BR" sz="2400" b="1" dirty="0" err="1" smtClean="0"/>
              <a:t>FullStack</a:t>
            </a:r>
            <a:r>
              <a:rPr lang="pt-BR" sz="2400" b="1" dirty="0" smtClean="0"/>
              <a:t> – T3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90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9163"/>
            <a:ext cx="12244667" cy="493622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6470" y="448020"/>
            <a:ext cx="7527234" cy="5396187"/>
          </a:xfrm>
        </p:spPr>
        <p:txBody>
          <a:bodyPr>
            <a:normAutofit/>
          </a:bodyPr>
          <a:lstStyle/>
          <a:p>
            <a:r>
              <a:rPr lang="pt-BR" dirty="0" smtClean="0"/>
              <a:t>ELEMENTOS GERAIS – BRIEFING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smtClean="0">
                <a:solidFill>
                  <a:srgbClr val="FF0000"/>
                </a:solidFill>
              </a:rPr>
              <a:t>design</a:t>
            </a:r>
            <a:r>
              <a:rPr lang="pt-BR" dirty="0" smtClean="0"/>
              <a:t> minimalista proporciona ainda uma boa usabilidade, pois deixa mais claro ao usuário onde encontrar os elementos que ele necessita quando acessa o portal;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cores</a:t>
            </a:r>
            <a:r>
              <a:rPr lang="pt-BR" dirty="0" smtClean="0"/>
              <a:t> escuras remetem a um estilo elegante, tornando os valores, que por vezes mais elevados, algo natural para quem vê;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algn="just"/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81" y="188242"/>
            <a:ext cx="3340998" cy="66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9163"/>
            <a:ext cx="12244667" cy="493622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3705" y="188241"/>
            <a:ext cx="7527234" cy="6345081"/>
          </a:xfrm>
        </p:spPr>
        <p:txBody>
          <a:bodyPr>
            <a:normAutofit/>
          </a:bodyPr>
          <a:lstStyle/>
          <a:p>
            <a:r>
              <a:rPr lang="pt-BR" b="1" dirty="0" smtClean="0"/>
              <a:t>ELEMENTOS GERAIS E DESKTOP</a:t>
            </a:r>
          </a:p>
          <a:p>
            <a:endParaRPr lang="pt-BR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Layout minimalista </a:t>
            </a:r>
            <a:r>
              <a:rPr lang="pt-BR" dirty="0" smtClean="0"/>
              <a:t>e com poucas propagandas – Priorizado o uso de figuras grandes e de boa qualidade e bom espaçamento entre os elementos;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Cores</a:t>
            </a:r>
            <a:r>
              <a:rPr lang="pt-BR" dirty="0" smtClean="0"/>
              <a:t>: Utilizado o azul e o preto em tons diversos, com letras em branco e sem </a:t>
            </a:r>
            <a:r>
              <a:rPr lang="pt-BR" dirty="0" err="1" smtClean="0"/>
              <a:t>serifa</a:t>
            </a:r>
            <a:r>
              <a:rPr lang="pt-BR" dirty="0" smtClean="0"/>
              <a:t>, com leve tonalidade azul. Detalhes do verde e vermelho compostos pelos logos e itens a venda;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Priorizada a alocação das </a:t>
            </a:r>
            <a:r>
              <a:rPr lang="pt-BR" dirty="0" smtClean="0">
                <a:solidFill>
                  <a:srgbClr val="FF0000"/>
                </a:solidFill>
              </a:rPr>
              <a:t>redes sociais no header</a:t>
            </a:r>
            <a:r>
              <a:rPr lang="pt-BR" dirty="0" smtClean="0"/>
              <a:t>, tendo em vista a solicitação de destaque para elas;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‘</a:t>
            </a:r>
            <a:r>
              <a:rPr lang="pt-BR" dirty="0" err="1" smtClean="0">
                <a:solidFill>
                  <a:srgbClr val="FF0000"/>
                </a:solidFill>
              </a:rPr>
              <a:t>NavBar</a:t>
            </a:r>
            <a:r>
              <a:rPr lang="pt-BR" dirty="0" smtClean="0"/>
              <a:t>’ contendo informações pontuais sobre os produtos, a empresa e notícias;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“Você no meta verso” utilizado como f</a:t>
            </a:r>
            <a:r>
              <a:rPr lang="pt-BR" dirty="0" smtClean="0">
                <a:solidFill>
                  <a:schemeClr val="bg1"/>
                </a:solidFill>
              </a:rPr>
              <a:t>orma incluir a</a:t>
            </a:r>
            <a:r>
              <a:rPr lang="pt-BR" dirty="0" smtClean="0"/>
              <a:t> pessoa no contexto mais atual do r</a:t>
            </a:r>
            <a:r>
              <a:rPr lang="pt-BR" dirty="0" smtClean="0">
                <a:solidFill>
                  <a:schemeClr val="bg1"/>
                </a:solidFill>
              </a:rPr>
              <a:t>amo da tecnologia.</a:t>
            </a:r>
          </a:p>
          <a:p>
            <a:pPr algn="just"/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81" y="188242"/>
            <a:ext cx="3340998" cy="66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4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9163"/>
            <a:ext cx="12244667" cy="493622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55791" y="188241"/>
            <a:ext cx="6065147" cy="6345081"/>
          </a:xfrm>
        </p:spPr>
        <p:txBody>
          <a:bodyPr>
            <a:normAutofit/>
          </a:bodyPr>
          <a:lstStyle/>
          <a:p>
            <a:r>
              <a:rPr lang="pt-BR" b="1" dirty="0" smtClean="0"/>
              <a:t>TABLET</a:t>
            </a:r>
            <a:endParaRPr lang="pt-BR" b="1" dirty="0" smtClean="0"/>
          </a:p>
          <a:p>
            <a:endParaRPr lang="pt-BR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Mantida a maior parte dos elementos do desktop, sendo alterado apenas o tamanho das fontes e espaçamentos entre os elementos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Header precisou ser ajustado para melhor aproveitamento do espaço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Como já estava sendo trabalhado no tema minimalista, as formas de navegação </a:t>
            </a:r>
            <a:r>
              <a:rPr lang="pt-BR" dirty="0" smtClean="0">
                <a:solidFill>
                  <a:schemeClr val="bg1"/>
                </a:solidFill>
              </a:rPr>
              <a:t>do</a:t>
            </a:r>
            <a:r>
              <a:rPr lang="pt-BR" dirty="0" smtClean="0"/>
              <a:t> banner foram mantidas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94" y="188241"/>
            <a:ext cx="2747549" cy="392945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243" y="1546072"/>
            <a:ext cx="2747549" cy="53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5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9163"/>
            <a:ext cx="12244667" cy="493622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55791" y="188241"/>
            <a:ext cx="6065147" cy="6345081"/>
          </a:xfrm>
        </p:spPr>
        <p:txBody>
          <a:bodyPr>
            <a:normAutofit/>
          </a:bodyPr>
          <a:lstStyle/>
          <a:p>
            <a:r>
              <a:rPr lang="pt-BR" b="1" dirty="0" smtClean="0"/>
              <a:t>ELEMENTOS </a:t>
            </a:r>
            <a:r>
              <a:rPr lang="pt-BR" b="1" dirty="0" smtClean="0"/>
              <a:t>MOBILE</a:t>
            </a:r>
            <a:endParaRPr lang="pt-BR" b="1" dirty="0" smtClean="0"/>
          </a:p>
          <a:p>
            <a:endParaRPr lang="pt-BR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Para o formato mobile, além de diminuição das fontes, recorreu-se a estruturas de menor volume na tela, como menu sanduiche, simplificação do carrossel já existente, além de verticalização de elementos que antes estavam alinhados horizontalmente.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Retirada a exibição de itens de menor importância, como sombras e listagem de ferramentas do </a:t>
            </a:r>
            <a:r>
              <a:rPr lang="pt-BR" dirty="0" err="1" smtClean="0"/>
              <a:t>footer</a:t>
            </a:r>
            <a:r>
              <a:rPr lang="pt-BR" dirty="0" smtClean="0"/>
              <a:t>, recorrendo </a:t>
            </a:r>
            <a:r>
              <a:rPr lang="pt-BR" dirty="0" smtClean="0">
                <a:solidFill>
                  <a:schemeClr val="bg1"/>
                </a:solidFill>
              </a:rPr>
              <a:t>ao </a:t>
            </a:r>
            <a:r>
              <a:rPr lang="pt-BR" dirty="0" smtClean="0"/>
              <a:t>formato de lista suspensa.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1" y="188241"/>
            <a:ext cx="1811615" cy="571355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671" y="1144445"/>
            <a:ext cx="1824328" cy="57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2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9163"/>
            <a:ext cx="12244667" cy="493622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86" y="201493"/>
            <a:ext cx="11604727" cy="6345081"/>
          </a:xfrm>
        </p:spPr>
        <p:txBody>
          <a:bodyPr>
            <a:normAutofit/>
          </a:bodyPr>
          <a:lstStyle/>
          <a:p>
            <a:r>
              <a:rPr lang="pt-BR" b="1" dirty="0" smtClean="0"/>
              <a:t>ELEMENTOS </a:t>
            </a:r>
            <a:r>
              <a:rPr lang="pt-BR" b="1" dirty="0" smtClean="0"/>
              <a:t>UX</a:t>
            </a:r>
            <a:endParaRPr lang="pt-BR" b="1" dirty="0" smtClean="0"/>
          </a:p>
          <a:p>
            <a:endParaRPr lang="pt-BR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/>
                </a:solidFill>
              </a:rPr>
              <a:t>Usabilidade</a:t>
            </a:r>
            <a:r>
              <a:rPr lang="pt-BR" dirty="0" smtClean="0"/>
              <a:t>: O site se manteve minimalista, deixando expostos produtos específicos selecionados, ou categorias, em caso de buscas mais amplas. Recorreu-se ainda ao uso de ícones para deixar os elementos mais intuitivos.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/>
                </a:solidFill>
              </a:rPr>
              <a:t>Funcionalidade</a:t>
            </a:r>
            <a:r>
              <a:rPr lang="pt-BR" dirty="0" smtClean="0"/>
              <a:t>:  A simplicidade nas opções apresentadas faz com que o usuários se sinta a vontade para navegar e escolher de forma objetiva o que deseja. As cores e contrastes escolhidos ainda proporcionam conforto visual, e destaca os produtos.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/>
                </a:solidFill>
              </a:rPr>
              <a:t>Intuitivo</a:t>
            </a:r>
            <a:r>
              <a:rPr lang="pt-BR" dirty="0" smtClean="0"/>
              <a:t>: o site não é poluído, de forma que a sua usabilidade é agradável aos clientes, e de fácil entendimento, tornando as buscas mais simples.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40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9163"/>
            <a:ext cx="12244667" cy="493622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86" y="201493"/>
            <a:ext cx="6290605" cy="6345081"/>
          </a:xfrm>
        </p:spPr>
        <p:txBody>
          <a:bodyPr>
            <a:normAutofit/>
          </a:bodyPr>
          <a:lstStyle/>
          <a:p>
            <a:r>
              <a:rPr lang="pt-BR" b="1" dirty="0" smtClean="0"/>
              <a:t>ADEQUAÇÃO AO PEDIDO</a:t>
            </a:r>
            <a:endParaRPr lang="pt-BR" b="1" dirty="0" smtClean="0"/>
          </a:p>
          <a:p>
            <a:endParaRPr lang="pt-BR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MINIMALISTA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POUCAS PROPAGANDAS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CORES CCONFORME SOLICITADO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- PRETO E </a:t>
            </a:r>
            <a:r>
              <a:rPr lang="pt-BR" dirty="0" smtClean="0"/>
              <a:t>AZUL, COM LETRAS BRANCAS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OBJETIVIDADE NA COMUNICAÇÃO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DESTAQUE PARA AS REDES SOCIAIS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315" y="1481344"/>
            <a:ext cx="41814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6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20385</TotalTime>
  <Words>435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18946</dc:creator>
  <cp:lastModifiedBy>18946</cp:lastModifiedBy>
  <cp:revision>14</cp:revision>
  <dcterms:created xsi:type="dcterms:W3CDTF">2021-12-23T19:32:23Z</dcterms:created>
  <dcterms:modified xsi:type="dcterms:W3CDTF">2022-01-10T23:37:34Z</dcterms:modified>
</cp:coreProperties>
</file>