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D355-1822-421C-9024-CC0170CCBD1A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A1E7-80DC-4E4B-9D50-10D09FD29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19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D355-1822-421C-9024-CC0170CCBD1A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A1E7-80DC-4E4B-9D50-10D09FD29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19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D355-1822-421C-9024-CC0170CCBD1A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A1E7-80DC-4E4B-9D50-10D09FD29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3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D355-1822-421C-9024-CC0170CCBD1A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A1E7-80DC-4E4B-9D50-10D09FD29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61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D355-1822-421C-9024-CC0170CCBD1A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A1E7-80DC-4E4B-9D50-10D09FD29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21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D355-1822-421C-9024-CC0170CCBD1A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A1E7-80DC-4E4B-9D50-10D09FD29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52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D355-1822-421C-9024-CC0170CCBD1A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A1E7-80DC-4E4B-9D50-10D09FD29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06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D355-1822-421C-9024-CC0170CCBD1A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A1E7-80DC-4E4B-9D50-10D09FD29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23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D355-1822-421C-9024-CC0170CCBD1A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A1E7-80DC-4E4B-9D50-10D09FD29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2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D355-1822-421C-9024-CC0170CCBD1A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A1E7-80DC-4E4B-9D50-10D09FD29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2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D355-1822-421C-9024-CC0170CCBD1A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A1E7-80DC-4E4B-9D50-10D09FD29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4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FD355-1822-421C-9024-CC0170CCBD1A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A1E7-80DC-4E4B-9D50-10D09FD29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19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udo revela que o mercado de games alcança 70% da população digital  brasileira – Prod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8458" y="0"/>
            <a:ext cx="11783542" cy="1350498"/>
          </a:xfrm>
          <a:solidFill>
            <a:schemeClr val="tx1"/>
          </a:solidFill>
        </p:spPr>
        <p:txBody>
          <a:bodyPr/>
          <a:lstStyle/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33522" cy="1350498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2082944" y="218271"/>
            <a:ext cx="8662453" cy="90714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Amazing</a:t>
            </a:r>
            <a:r>
              <a:rPr lang="pt-BR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Games</a:t>
            </a:r>
            <a:endParaRPr lang="pt-BR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10745397" y="130629"/>
            <a:ext cx="1286946" cy="544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1031240" y="218271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Bauhaus 93" panose="04030905020B02020C02" pitchFamily="82" charset="0"/>
              </a:rPr>
              <a:t>Login</a:t>
            </a:r>
            <a:endParaRPr lang="pt-BR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31087" y="2094684"/>
            <a:ext cx="2920464" cy="4763315"/>
          </a:xfrm>
          <a:prstGeom prst="round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3628776" y="2094684"/>
            <a:ext cx="3756762" cy="2983752"/>
          </a:xfrm>
          <a:prstGeom prst="round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557" y="2215857"/>
            <a:ext cx="2743200" cy="2128541"/>
          </a:xfrm>
          <a:prstGeom prst="rect">
            <a:avLst/>
          </a:prstGeom>
        </p:spPr>
      </p:pic>
      <p:pic>
        <p:nvPicPr>
          <p:cNvPr id="1028" name="Picture 4" descr="The International: campeonato de Dota 2 com maior premiação no esports é  adiado para 2021 | e-sportv | 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8" y="2334794"/>
            <a:ext cx="2719790" cy="17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ítulo 1"/>
          <p:cNvSpPr txBox="1">
            <a:spLocks/>
          </p:cNvSpPr>
          <p:nvPr/>
        </p:nvSpPr>
        <p:spPr>
          <a:xfrm>
            <a:off x="3824186" y="4186554"/>
            <a:ext cx="3365941" cy="81718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Compre </a:t>
            </a:r>
            <a:r>
              <a:rPr lang="pt-BR" sz="20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skins</a:t>
            </a:r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, pontos, e muito mais até 60% off</a:t>
            </a:r>
            <a:endParaRPr lang="pt-BR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20678" y="4277537"/>
            <a:ext cx="3042865" cy="236400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u="sng" dirty="0">
                <a:solidFill>
                  <a:schemeClr val="bg1"/>
                </a:solidFill>
                <a:latin typeface="Bauhaus 93" panose="04030905020B02020C02" pitchFamily="82" charset="0"/>
              </a:rPr>
              <a:t>E</a:t>
            </a:r>
            <a:r>
              <a:rPr lang="pt-BR" sz="2000" u="sng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quipe </a:t>
            </a:r>
            <a:r>
              <a:rPr lang="pt-BR" sz="2000" u="sng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AmzG</a:t>
            </a:r>
            <a:r>
              <a:rPr lang="pt-BR" sz="2000" u="sng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conquista o Campeonato Nacional de Dota 2</a:t>
            </a:r>
          </a:p>
          <a:p>
            <a:endParaRPr lang="pt-BR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  <a:p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Jogue com os melhores </a:t>
            </a:r>
          </a:p>
          <a:p>
            <a:endParaRPr lang="pt-BR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  <a:p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Sala de </a:t>
            </a:r>
            <a:r>
              <a:rPr lang="pt-BR" sz="20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gameplay</a:t>
            </a:r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com </a:t>
            </a:r>
            <a:r>
              <a:rPr lang="pt-BR" sz="20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TeamAmzG</a:t>
            </a:r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a partir de 149,00/mês</a:t>
            </a:r>
            <a:endParaRPr lang="pt-BR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2" name="Retângulo Arredondado 21"/>
          <p:cNvSpPr/>
          <p:nvPr/>
        </p:nvSpPr>
        <p:spPr>
          <a:xfrm>
            <a:off x="7910388" y="2019989"/>
            <a:ext cx="3478482" cy="2983752"/>
          </a:xfrm>
          <a:prstGeom prst="round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>
            <a:off x="3628776" y="5353201"/>
            <a:ext cx="7760094" cy="1399291"/>
          </a:xfrm>
          <a:prstGeom prst="round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1252" y="2201789"/>
            <a:ext cx="2156754" cy="2191170"/>
          </a:xfrm>
          <a:prstGeom prst="rect">
            <a:avLst/>
          </a:prstGeom>
        </p:spPr>
      </p:pic>
      <p:sp>
        <p:nvSpPr>
          <p:cNvPr id="25" name="Título 1"/>
          <p:cNvSpPr txBox="1">
            <a:spLocks/>
          </p:cNvSpPr>
          <p:nvPr/>
        </p:nvSpPr>
        <p:spPr>
          <a:xfrm>
            <a:off x="7966658" y="4242809"/>
            <a:ext cx="3365941" cy="81718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Complete a sua coleção de </a:t>
            </a:r>
            <a:r>
              <a:rPr lang="pt-BR" sz="20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funkos</a:t>
            </a:r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com a </a:t>
            </a:r>
            <a:r>
              <a:rPr lang="pt-BR" sz="20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AmzG</a:t>
            </a:r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!</a:t>
            </a:r>
            <a:endParaRPr lang="pt-BR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186" y="5551530"/>
            <a:ext cx="1210925" cy="1065614"/>
          </a:xfrm>
          <a:prstGeom prst="rect">
            <a:avLst/>
          </a:prstGeom>
        </p:spPr>
      </p:pic>
      <p:sp>
        <p:nvSpPr>
          <p:cNvPr id="27" name="Título 1"/>
          <p:cNvSpPr txBox="1">
            <a:spLocks/>
          </p:cNvSpPr>
          <p:nvPr/>
        </p:nvSpPr>
        <p:spPr>
          <a:xfrm>
            <a:off x="5064665" y="5724970"/>
            <a:ext cx="2125462" cy="81718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Mouse </a:t>
            </a:r>
            <a:r>
              <a:rPr lang="pt-BR" sz="20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gamer</a:t>
            </a:r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sem fio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189,90</a:t>
            </a:r>
            <a:endParaRPr lang="pt-BR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4890" y="5503959"/>
            <a:ext cx="1343072" cy="1160755"/>
          </a:xfrm>
          <a:prstGeom prst="rect">
            <a:avLst/>
          </a:prstGeom>
        </p:spPr>
      </p:pic>
      <p:sp>
        <p:nvSpPr>
          <p:cNvPr id="29" name="Título 1"/>
          <p:cNvSpPr txBox="1">
            <a:spLocks/>
          </p:cNvSpPr>
          <p:nvPr/>
        </p:nvSpPr>
        <p:spPr>
          <a:xfrm>
            <a:off x="6471760" y="5169770"/>
            <a:ext cx="1738393" cy="3492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Seu PC </a:t>
            </a:r>
            <a:r>
              <a:rPr lang="pt-BR" sz="20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AmzG</a:t>
            </a:r>
            <a:endParaRPr lang="pt-BR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8906447" y="5644252"/>
            <a:ext cx="2125462" cy="81718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Teclado </a:t>
            </a:r>
            <a:r>
              <a:rPr lang="pt-BR" sz="20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gamer</a:t>
            </a:r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Led</a:t>
            </a:r>
          </a:p>
          <a:p>
            <a:r>
              <a:rPr lang="pt-BR" sz="2000" strike="sngStrike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189,90</a:t>
            </a:r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– 139,90</a:t>
            </a:r>
            <a:endParaRPr lang="pt-BR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410740" y="1880578"/>
            <a:ext cx="2620500" cy="3492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Para Seu </a:t>
            </a:r>
            <a:r>
              <a:rPr lang="pt-BR" sz="20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place</a:t>
            </a:r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</a:t>
            </a:r>
            <a:r>
              <a:rPr lang="pt-BR" sz="20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AmzG</a:t>
            </a:r>
            <a:endParaRPr lang="pt-BR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4258257" y="1935462"/>
            <a:ext cx="2620500" cy="3492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Você PRÓ</a:t>
            </a:r>
            <a:endParaRPr lang="pt-BR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31087" y="1354074"/>
            <a:ext cx="12160913" cy="499034"/>
          </a:xfrm>
          <a:prstGeom prst="round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29554" y="1350497"/>
            <a:ext cx="2112498" cy="45016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Home</a:t>
            </a:r>
            <a:endParaRPr lang="pt-BR" sz="2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918698" y="1350497"/>
            <a:ext cx="2112498" cy="45016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Produtos</a:t>
            </a:r>
            <a:endParaRPr lang="pt-BR" sz="2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09150" y="1350497"/>
            <a:ext cx="2112498" cy="45016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err="1">
                <a:solidFill>
                  <a:schemeClr val="bg1"/>
                </a:solidFill>
                <a:latin typeface="Bauhaus 93" panose="04030905020B02020C02" pitchFamily="82" charset="0"/>
              </a:rPr>
              <a:t>e</a:t>
            </a:r>
            <a:r>
              <a:rPr lang="pt-BR" sz="24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-cash</a:t>
            </a:r>
            <a:endParaRPr lang="pt-BR" sz="2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433522" y="1350498"/>
            <a:ext cx="2112498" cy="45016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games</a:t>
            </a:r>
            <a:endParaRPr lang="pt-BR" sz="2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804555" y="1350496"/>
            <a:ext cx="2128909" cy="45016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Tutoriais</a:t>
            </a:r>
            <a:endParaRPr lang="pt-BR" sz="2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874760" y="1353274"/>
            <a:ext cx="3354901" cy="45016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Seja</a:t>
            </a:r>
            <a:r>
              <a:rPr lang="pt-BR" sz="2400" dirty="0" smtClean="0">
                <a:latin typeface="Bauhaus 93" panose="04030905020B02020C02" pitchFamily="82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TeamAmazing</a:t>
            </a:r>
            <a:endParaRPr lang="pt-BR" sz="2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13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18946</dc:creator>
  <cp:lastModifiedBy>18946</cp:lastModifiedBy>
  <cp:revision>6</cp:revision>
  <dcterms:created xsi:type="dcterms:W3CDTF">2021-12-14T00:00:08Z</dcterms:created>
  <dcterms:modified xsi:type="dcterms:W3CDTF">2021-12-14T00:47:26Z</dcterms:modified>
</cp:coreProperties>
</file>