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degToRad = d -&gt; d * (pi / 180)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radToDeg = r -&gt; r * (180 / pi)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Este vai ser complicado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632775"/>
            <a:ext cx="8520600" cy="387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</a:t>
            </a:r>
            <a:r>
              <a:rPr lang="pt-BR"/>
              <a:t>rie uma instância da classe </a:t>
            </a:r>
            <a:r>
              <a:rPr b="1" lang="pt-BR"/>
              <a:t>sf::CircleShape</a:t>
            </a:r>
            <a:r>
              <a:rPr lang="pt-BR"/>
              <a:t>. O construtor espera um parâmetro: o raio do círculo. Desenhe-o com </a:t>
            </a:r>
            <a:r>
              <a:rPr b="1" lang="pt-BR"/>
              <a:t>janela.draw(...);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47575" y="213900"/>
            <a:ext cx="8448900" cy="471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Faça com que um asteróide (p. ex. um retângulo 70x70) apareça em uma posição aleatória a cada segundo decorrido no jogo.</a:t>
            </a: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39725" y="213900"/>
            <a:ext cx="7664700" cy="471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</a:t>
            </a:r>
            <a:r>
              <a:rPr lang="pt-BR"/>
              <a:t>aça com que o programa termine quando a nave colidir com um asteroide.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944700"/>
            <a:ext cx="8520600" cy="325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Faça com que o objeto apareça no canto inferior direito da janela e mova-se em uma diagonal para cima e para a esquerda.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61475" y="990325"/>
            <a:ext cx="8021100" cy="316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</a:t>
            </a:r>
            <a:r>
              <a:rPr lang="pt-BR"/>
              <a:t>ova o triângulo para o canto inferior esquerdo da tela e faça com que ele se mova constantemente com um ângulo de 320 graus.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(1 grau = π / 180 radianos)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49550" y="445625"/>
            <a:ext cx="8644800" cy="4252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Crie uma função chamada </a:t>
            </a:r>
            <a:r>
              <a:rPr b="1" lang="pt-BR"/>
              <a:t>atualizar()</a:t>
            </a:r>
            <a:r>
              <a:rPr lang="pt-BR"/>
              <a:t> que invoca as duas funções previamente definidas e move a nave com um ângulo de 320 graus e velocidade definida pela variável membro. Realize as modificações que considerar necessário.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0200" y="213900"/>
            <a:ext cx="8983500" cy="471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Crie uma função chamada </a:t>
            </a:r>
            <a:r>
              <a:rPr b="1" lang="pt-BR"/>
              <a:t>orientar()</a:t>
            </a:r>
            <a:r>
              <a:rPr lang="pt-BR"/>
              <a:t> que define a direção da nave. A mesma deve receber a direção em graus como parâmetro.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55575" y="213900"/>
            <a:ext cx="7432800" cy="471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 Faça com que o jogador possa controlar a direção da nave através das teclas A e D. (ou pelas setas, como preferir.)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55575" y="213900"/>
            <a:ext cx="7432800" cy="471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</a:t>
            </a:r>
            <a:r>
              <a:rPr lang="pt-BR"/>
              <a:t>aça com que a nave possua aceleração positiva enquanto a tecla W estiver pressionada e negativa caso contrário.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55575" y="213900"/>
            <a:ext cx="7432800" cy="471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Faça com que o projétil se mova na mesma direção que a nave, com a mesma rotação.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47575" y="213900"/>
            <a:ext cx="8448900" cy="471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Crie um vector de projéteis. Adicione um projétil ao vector a cada pressionamento da barra de espaço. A cada quadro, mova o projétil e desenhe-o na tela.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