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</p:sldIdLst>
  <p:sldSz cx="9144000" cy="5715000" type="screen16x1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39" autoAdjust="0"/>
    <p:restoredTop sz="94729" autoAdjust="0"/>
  </p:normalViewPr>
  <p:slideViewPr>
    <p:cSldViewPr>
      <p:cViewPr varScale="1">
        <p:scale>
          <a:sx n="105" d="100"/>
          <a:sy n="105" d="100"/>
        </p:scale>
        <p:origin x="-52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92EFB-682B-43B4-AC1E-B6CFE31F939E}" type="doc">
      <dgm:prSet loTypeId="urn:microsoft.com/office/officeart/2005/8/layout/hProcess4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32330D2-56DF-4B21-A020-2F1028ED6B83}">
      <dgm:prSet phldrT="[Texto]"/>
      <dgm:spPr/>
      <dgm:t>
        <a:bodyPr/>
        <a:lstStyle/>
        <a:p>
          <a:r>
            <a:rPr lang="en-US" smtClean="0"/>
            <a:t>Digitação e </a:t>
          </a:r>
          <a:r>
            <a:rPr lang="en-US" err="1" smtClean="0"/>
            <a:t>Validação</a:t>
          </a:r>
          <a:endParaRPr lang="pt-BR"/>
        </a:p>
      </dgm:t>
    </dgm:pt>
    <dgm:pt modelId="{385D58CB-C959-49EC-AD77-812F181791FB}" type="parTrans" cxnId="{E5A3A8D0-4505-45E3-85E2-37628D57EB1D}">
      <dgm:prSet/>
      <dgm:spPr/>
      <dgm:t>
        <a:bodyPr/>
        <a:lstStyle/>
        <a:p>
          <a:endParaRPr lang="pt-BR"/>
        </a:p>
      </dgm:t>
    </dgm:pt>
    <dgm:pt modelId="{05124FAC-B69E-46CB-B0C0-DD72DE6EDBFD}" type="sibTrans" cxnId="{E5A3A8D0-4505-45E3-85E2-37628D57EB1D}">
      <dgm:prSet/>
      <dgm:spPr/>
      <dgm:t>
        <a:bodyPr/>
        <a:lstStyle/>
        <a:p>
          <a:endParaRPr lang="pt-BR"/>
        </a:p>
      </dgm:t>
    </dgm:pt>
    <dgm:pt modelId="{80021781-ED23-4558-93B6-EE9B536F3CCD}">
      <dgm:prSet phldrT="[Texto]"/>
      <dgm:spPr/>
      <dgm:t>
        <a:bodyPr/>
        <a:lstStyle/>
        <a:p>
          <a:r>
            <a:rPr lang="en-US" dirty="0" err="1" smtClean="0"/>
            <a:t>Reclassificações</a:t>
          </a:r>
          <a:r>
            <a:rPr lang="en-US" dirty="0" smtClean="0"/>
            <a:t> </a:t>
          </a:r>
          <a:r>
            <a:rPr lang="en-US" dirty="0" err="1" smtClean="0"/>
            <a:t>financeiras</a:t>
          </a:r>
          <a:r>
            <a:rPr lang="en-US" dirty="0" smtClean="0"/>
            <a:t> / </a:t>
          </a:r>
          <a:r>
            <a:rPr lang="en-US" dirty="0" err="1" smtClean="0"/>
            <a:t>Ficha</a:t>
          </a:r>
          <a:r>
            <a:rPr lang="en-US" dirty="0" smtClean="0"/>
            <a:t> de </a:t>
          </a:r>
          <a:r>
            <a:rPr lang="en-US" dirty="0" err="1" smtClean="0"/>
            <a:t>ativos</a:t>
          </a:r>
          <a:r>
            <a:rPr lang="en-US" dirty="0" smtClean="0"/>
            <a:t>;</a:t>
          </a:r>
          <a:endParaRPr lang="pt-BR" dirty="0"/>
        </a:p>
      </dgm:t>
    </dgm:pt>
    <dgm:pt modelId="{1CDE9C38-4F01-4B0F-8F88-99B68DD7F864}" type="parTrans" cxnId="{8307B35A-9781-4B9A-840D-8219DFE0A2F3}">
      <dgm:prSet/>
      <dgm:spPr/>
      <dgm:t>
        <a:bodyPr/>
        <a:lstStyle/>
        <a:p>
          <a:endParaRPr lang="pt-BR"/>
        </a:p>
      </dgm:t>
    </dgm:pt>
    <dgm:pt modelId="{CA4CC119-E0CC-48F8-8205-CF54D6B6BB25}" type="sibTrans" cxnId="{8307B35A-9781-4B9A-840D-8219DFE0A2F3}">
      <dgm:prSet/>
      <dgm:spPr/>
      <dgm:t>
        <a:bodyPr/>
        <a:lstStyle/>
        <a:p>
          <a:endParaRPr lang="pt-BR"/>
        </a:p>
      </dgm:t>
    </dgm:pt>
    <dgm:pt modelId="{2922064F-B279-4B01-AC1D-6D723A1D53A4}">
      <dgm:prSet phldrT="[Texto]"/>
      <dgm:spPr/>
      <dgm:t>
        <a:bodyPr/>
        <a:lstStyle/>
        <a:p>
          <a:r>
            <a:rPr lang="en-US" dirty="0" err="1" smtClean="0"/>
            <a:t>Autenticação</a:t>
          </a:r>
          <a:r>
            <a:rPr lang="en-US" dirty="0" smtClean="0"/>
            <a:t> digital </a:t>
          </a:r>
          <a:r>
            <a:rPr lang="en-US" dirty="0" err="1" smtClean="0"/>
            <a:t>pelo</a:t>
          </a:r>
          <a:r>
            <a:rPr lang="en-US" dirty="0" smtClean="0"/>
            <a:t> </a:t>
          </a:r>
          <a:r>
            <a:rPr lang="pt-BR" noProof="0" dirty="0" smtClean="0"/>
            <a:t>responsável</a:t>
          </a:r>
          <a:r>
            <a:rPr lang="en-US" dirty="0" smtClean="0"/>
            <a:t>.</a:t>
          </a:r>
          <a:endParaRPr lang="pt-BR" dirty="0"/>
        </a:p>
      </dgm:t>
    </dgm:pt>
    <dgm:pt modelId="{99EFA82B-0E33-42A0-A094-15C9FBF8EBCD}" type="parTrans" cxnId="{BCB559CD-262E-42B0-B23C-3CD077FF696A}">
      <dgm:prSet/>
      <dgm:spPr/>
      <dgm:t>
        <a:bodyPr/>
        <a:lstStyle/>
        <a:p>
          <a:endParaRPr lang="pt-BR"/>
        </a:p>
      </dgm:t>
    </dgm:pt>
    <dgm:pt modelId="{4C9F341B-8699-4557-B09E-8DD6601A780E}" type="sibTrans" cxnId="{BCB559CD-262E-42B0-B23C-3CD077FF696A}">
      <dgm:prSet/>
      <dgm:spPr/>
      <dgm:t>
        <a:bodyPr/>
        <a:lstStyle/>
        <a:p>
          <a:endParaRPr lang="pt-BR"/>
        </a:p>
      </dgm:t>
    </dgm:pt>
    <dgm:pt modelId="{CDE2E5E7-1621-4F84-A773-F3C77EF3366A}">
      <dgm:prSet phldrT="[Texto]"/>
      <dgm:spPr/>
      <dgm:t>
        <a:bodyPr/>
        <a:lstStyle/>
        <a:p>
          <a:r>
            <a:rPr lang="en-US" dirty="0" err="1" smtClean="0"/>
            <a:t>Separar</a:t>
          </a:r>
          <a:endParaRPr lang="pt-BR" dirty="0"/>
        </a:p>
      </dgm:t>
    </dgm:pt>
    <dgm:pt modelId="{50EE0FD6-0AA4-4391-8799-1F98B70A63E6}" type="parTrans" cxnId="{E1D06927-EEB8-4D55-BF9A-BF0B7DEDD142}">
      <dgm:prSet/>
      <dgm:spPr/>
      <dgm:t>
        <a:bodyPr/>
        <a:lstStyle/>
        <a:p>
          <a:endParaRPr lang="pt-BR"/>
        </a:p>
      </dgm:t>
    </dgm:pt>
    <dgm:pt modelId="{AB3F3975-B25F-46F3-BB44-DA0A68B0FA55}" type="sibTrans" cxnId="{E1D06927-EEB8-4D55-BF9A-BF0B7DEDD142}">
      <dgm:prSet/>
      <dgm:spPr/>
      <dgm:t>
        <a:bodyPr/>
        <a:lstStyle/>
        <a:p>
          <a:endParaRPr lang="pt-BR"/>
        </a:p>
      </dgm:t>
    </dgm:pt>
    <dgm:pt modelId="{83698614-D975-4B7A-A629-093BEF0C2891}">
      <dgm:prSet phldrT="[Texto]"/>
      <dgm:spPr/>
      <dgm:t>
        <a:bodyPr/>
        <a:lstStyle/>
        <a:p>
          <a:r>
            <a:rPr lang="pt-BR" smtClean="0"/>
            <a:t>Reserva dos materiais;</a:t>
          </a:r>
          <a:endParaRPr lang="pt-BR"/>
        </a:p>
      </dgm:t>
    </dgm:pt>
    <dgm:pt modelId="{C3B0356F-4E1E-4B4E-9F90-6F1F21F6F0BF}" type="parTrans" cxnId="{A7D06200-8100-4092-B6BC-12967A744CA5}">
      <dgm:prSet/>
      <dgm:spPr/>
      <dgm:t>
        <a:bodyPr/>
        <a:lstStyle/>
        <a:p>
          <a:endParaRPr lang="pt-BR"/>
        </a:p>
      </dgm:t>
    </dgm:pt>
    <dgm:pt modelId="{26012E6B-1C93-4067-A587-CCEC8E2E617E}" type="sibTrans" cxnId="{A7D06200-8100-4092-B6BC-12967A744CA5}">
      <dgm:prSet/>
      <dgm:spPr/>
      <dgm:t>
        <a:bodyPr/>
        <a:lstStyle/>
        <a:p>
          <a:endParaRPr lang="pt-BR"/>
        </a:p>
      </dgm:t>
    </dgm:pt>
    <dgm:pt modelId="{9A9E07F5-A35E-4983-AAEC-CB463BFCDC93}">
      <dgm:prSet phldrT="[Texto]"/>
      <dgm:spPr/>
      <dgm:t>
        <a:bodyPr/>
        <a:lstStyle/>
        <a:p>
          <a:r>
            <a:rPr lang="pt-BR" smtClean="0"/>
            <a:t>Impasses;</a:t>
          </a:r>
          <a:endParaRPr lang="pt-BR"/>
        </a:p>
      </dgm:t>
    </dgm:pt>
    <dgm:pt modelId="{7E64AD7D-F004-4F16-A077-39BC79116EDA}" type="parTrans" cxnId="{BC49E7CB-4924-4CE7-B1EE-B51C7F97D831}">
      <dgm:prSet/>
      <dgm:spPr/>
      <dgm:t>
        <a:bodyPr/>
        <a:lstStyle/>
        <a:p>
          <a:endParaRPr lang="pt-BR"/>
        </a:p>
      </dgm:t>
    </dgm:pt>
    <dgm:pt modelId="{4BA0C03D-C0B7-4432-AFB5-ADBA27909417}" type="sibTrans" cxnId="{BC49E7CB-4924-4CE7-B1EE-B51C7F97D831}">
      <dgm:prSet/>
      <dgm:spPr/>
      <dgm:t>
        <a:bodyPr/>
        <a:lstStyle/>
        <a:p>
          <a:endParaRPr lang="pt-BR"/>
        </a:p>
      </dgm:t>
    </dgm:pt>
    <dgm:pt modelId="{D0CA1125-7EBF-4E76-92C4-068E752BE51D}">
      <dgm:prSet phldrT="[Texto]"/>
      <dgm:spPr/>
      <dgm:t>
        <a:bodyPr/>
        <a:lstStyle/>
        <a:p>
          <a:r>
            <a:rPr lang="en-US" err="1" smtClean="0"/>
            <a:t>Retirada</a:t>
          </a:r>
          <a:endParaRPr lang="pt-BR"/>
        </a:p>
      </dgm:t>
    </dgm:pt>
    <dgm:pt modelId="{4A9C5BF9-92AD-4F9D-A66D-3B7EAC3915C3}" type="parTrans" cxnId="{1CE21460-4FE0-40F9-BD8C-72D15814E7A8}">
      <dgm:prSet/>
      <dgm:spPr/>
      <dgm:t>
        <a:bodyPr/>
        <a:lstStyle/>
        <a:p>
          <a:endParaRPr lang="pt-BR"/>
        </a:p>
      </dgm:t>
    </dgm:pt>
    <dgm:pt modelId="{F88A54B2-E029-4A53-A6D2-A52688C010F1}" type="sibTrans" cxnId="{1CE21460-4FE0-40F9-BD8C-72D15814E7A8}">
      <dgm:prSet/>
      <dgm:spPr/>
      <dgm:t>
        <a:bodyPr/>
        <a:lstStyle/>
        <a:p>
          <a:endParaRPr lang="pt-BR"/>
        </a:p>
      </dgm:t>
    </dgm:pt>
    <dgm:pt modelId="{D9E49C54-4493-4E94-9793-A91C20A21DF0}">
      <dgm:prSet phldrT="[Texto]"/>
      <dgm:spPr/>
      <dgm:t>
        <a:bodyPr/>
        <a:lstStyle/>
        <a:p>
          <a:r>
            <a:rPr lang="pt-BR" smtClean="0"/>
            <a:t>Preenchimento do documento de separação;</a:t>
          </a:r>
          <a:endParaRPr lang="pt-BR"/>
        </a:p>
      </dgm:t>
    </dgm:pt>
    <dgm:pt modelId="{7903B273-2797-4C93-8DAD-D3A4648375D6}" type="parTrans" cxnId="{6CD7137D-44AC-42E3-A86A-8DD54BC3FF6A}">
      <dgm:prSet/>
      <dgm:spPr/>
      <dgm:t>
        <a:bodyPr/>
        <a:lstStyle/>
        <a:p>
          <a:endParaRPr lang="pt-BR"/>
        </a:p>
      </dgm:t>
    </dgm:pt>
    <dgm:pt modelId="{DB34A90B-1897-4ADB-8A28-B57ABB7CC1DD}" type="sibTrans" cxnId="{6CD7137D-44AC-42E3-A86A-8DD54BC3FF6A}">
      <dgm:prSet/>
      <dgm:spPr/>
      <dgm:t>
        <a:bodyPr/>
        <a:lstStyle/>
        <a:p>
          <a:endParaRPr lang="pt-BR"/>
        </a:p>
      </dgm:t>
    </dgm:pt>
    <dgm:pt modelId="{C49C9D8C-BFB6-4D99-BB7F-61AB8BF4C7D0}">
      <dgm:prSet phldrT="[Texto]"/>
      <dgm:spPr/>
      <dgm:t>
        <a:bodyPr/>
        <a:lstStyle/>
        <a:p>
          <a:r>
            <a:rPr lang="pt-BR" smtClean="0"/>
            <a:t>Notificação do solicitante que o material pode ser retirado.</a:t>
          </a:r>
          <a:endParaRPr lang="pt-BR"/>
        </a:p>
      </dgm:t>
    </dgm:pt>
    <dgm:pt modelId="{A9046D1E-987D-4051-81A0-4EE5824BCC4F}" type="parTrans" cxnId="{60365D52-9473-4D2E-A598-A4F35CE71D98}">
      <dgm:prSet/>
      <dgm:spPr/>
      <dgm:t>
        <a:bodyPr/>
        <a:lstStyle/>
        <a:p>
          <a:endParaRPr lang="pt-BR"/>
        </a:p>
      </dgm:t>
    </dgm:pt>
    <dgm:pt modelId="{AEB2635D-7AD2-4BEA-90B8-9B48D260207F}" type="sibTrans" cxnId="{60365D52-9473-4D2E-A598-A4F35CE71D98}">
      <dgm:prSet/>
      <dgm:spPr/>
      <dgm:t>
        <a:bodyPr/>
        <a:lstStyle/>
        <a:p>
          <a:endParaRPr lang="pt-BR"/>
        </a:p>
      </dgm:t>
    </dgm:pt>
    <dgm:pt modelId="{161922CB-0F79-49B2-B194-A04E4011FBCA}">
      <dgm:prSet phldrT="[Texto]"/>
      <dgm:spPr/>
      <dgm:t>
        <a:bodyPr/>
        <a:lstStyle/>
        <a:p>
          <a:r>
            <a:rPr lang="en-US" dirty="0" err="1" smtClean="0"/>
            <a:t>Encerramento</a:t>
          </a:r>
          <a:endParaRPr lang="pt-BR" dirty="0"/>
        </a:p>
      </dgm:t>
    </dgm:pt>
    <dgm:pt modelId="{19B91DD9-1771-48DA-86DB-715C6DDDBA98}" type="parTrans" cxnId="{92E34F91-5990-4E25-8B2D-E738AAD1E3EC}">
      <dgm:prSet/>
      <dgm:spPr/>
      <dgm:t>
        <a:bodyPr/>
        <a:lstStyle/>
        <a:p>
          <a:endParaRPr lang="pt-BR"/>
        </a:p>
      </dgm:t>
    </dgm:pt>
    <dgm:pt modelId="{B75BF5B0-0F8D-4BCA-A479-4E4485ED75B4}" type="sibTrans" cxnId="{92E34F91-5990-4E25-8B2D-E738AAD1E3EC}">
      <dgm:prSet/>
      <dgm:spPr/>
      <dgm:t>
        <a:bodyPr/>
        <a:lstStyle/>
        <a:p>
          <a:endParaRPr lang="pt-BR"/>
        </a:p>
      </dgm:t>
    </dgm:pt>
    <dgm:pt modelId="{8CC8A170-F6E1-411E-9511-06BF08874CF8}">
      <dgm:prSet phldrT="[Texto]"/>
      <dgm:spPr/>
      <dgm:t>
        <a:bodyPr/>
        <a:lstStyle/>
        <a:p>
          <a:r>
            <a:rPr lang="pt-BR" smtClean="0"/>
            <a:t>Fila de reserva.</a:t>
          </a:r>
          <a:endParaRPr lang="pt-BR"/>
        </a:p>
      </dgm:t>
    </dgm:pt>
    <dgm:pt modelId="{8881081B-B287-4054-9C61-5CE696005335}" type="parTrans" cxnId="{EFC255E8-DB2B-4389-9991-E7E61711211A}">
      <dgm:prSet/>
      <dgm:spPr/>
      <dgm:t>
        <a:bodyPr/>
        <a:lstStyle/>
        <a:p>
          <a:endParaRPr lang="pt-BR"/>
        </a:p>
      </dgm:t>
    </dgm:pt>
    <dgm:pt modelId="{FD29C2AB-15BA-4087-A5E2-08D6FCC341AC}" type="sibTrans" cxnId="{EFC255E8-DB2B-4389-9991-E7E61711211A}">
      <dgm:prSet/>
      <dgm:spPr/>
      <dgm:t>
        <a:bodyPr/>
        <a:lstStyle/>
        <a:p>
          <a:endParaRPr lang="pt-BR"/>
        </a:p>
      </dgm:t>
    </dgm:pt>
    <dgm:pt modelId="{4B9DCEB1-4C54-42F9-8E02-2911DA14F3DC}">
      <dgm:prSet phldrT="[Texto]"/>
      <dgm:spPr/>
      <dgm:t>
        <a:bodyPr/>
        <a:lstStyle/>
        <a:p>
          <a:r>
            <a:rPr lang="pt-BR" smtClean="0"/>
            <a:t>Autenticação digital pelo solicitante;</a:t>
          </a:r>
          <a:endParaRPr lang="pt-BR"/>
        </a:p>
      </dgm:t>
    </dgm:pt>
    <dgm:pt modelId="{28A677C0-DA01-45F7-8D85-7F556214A5EB}" type="parTrans" cxnId="{2C4593F7-C31D-41E4-B637-07305C631C9D}">
      <dgm:prSet/>
      <dgm:spPr/>
      <dgm:t>
        <a:bodyPr/>
        <a:lstStyle/>
        <a:p>
          <a:endParaRPr lang="pt-BR"/>
        </a:p>
      </dgm:t>
    </dgm:pt>
    <dgm:pt modelId="{FD4E0971-26AF-4D17-962B-5713B302E2F2}" type="sibTrans" cxnId="{2C4593F7-C31D-41E4-B637-07305C631C9D}">
      <dgm:prSet/>
      <dgm:spPr/>
      <dgm:t>
        <a:bodyPr/>
        <a:lstStyle/>
        <a:p>
          <a:endParaRPr lang="pt-BR"/>
        </a:p>
      </dgm:t>
    </dgm:pt>
    <dgm:pt modelId="{0C682AD8-E841-4E13-9AFE-AF9A45BEF75E}">
      <dgm:prSet phldrT="[Texto]"/>
      <dgm:spPr/>
      <dgm:t>
        <a:bodyPr/>
        <a:lstStyle/>
        <a:p>
          <a:r>
            <a:rPr lang="pt-BR" smtClean="0"/>
            <a:t>Emissão da relação de </a:t>
          </a:r>
          <a:r>
            <a:rPr lang="pt-BR" err="1" smtClean="0"/>
            <a:t>EPI’s</a:t>
          </a:r>
          <a:r>
            <a:rPr lang="pt-BR" smtClean="0"/>
            <a:t> com termo de ciência para assinatura física do solicitante;</a:t>
          </a:r>
          <a:endParaRPr lang="pt-BR"/>
        </a:p>
      </dgm:t>
    </dgm:pt>
    <dgm:pt modelId="{E1FF1E3B-7077-488D-B133-C89222094EB1}" type="parTrans" cxnId="{5044BF9E-C770-484B-8B6D-9882C1A62B83}">
      <dgm:prSet/>
      <dgm:spPr/>
      <dgm:t>
        <a:bodyPr/>
        <a:lstStyle/>
        <a:p>
          <a:endParaRPr lang="pt-BR"/>
        </a:p>
      </dgm:t>
    </dgm:pt>
    <dgm:pt modelId="{6D47DC6B-9B78-4238-B493-383205A88A80}" type="sibTrans" cxnId="{5044BF9E-C770-484B-8B6D-9882C1A62B83}">
      <dgm:prSet/>
      <dgm:spPr/>
      <dgm:t>
        <a:bodyPr/>
        <a:lstStyle/>
        <a:p>
          <a:endParaRPr lang="pt-BR"/>
        </a:p>
      </dgm:t>
    </dgm:pt>
    <dgm:pt modelId="{AF75D9BD-8B22-4A1F-AB30-49EC5AAD620C}">
      <dgm:prSet phldrT="[Texto]"/>
      <dgm:spPr/>
      <dgm:t>
        <a:bodyPr/>
        <a:lstStyle/>
        <a:p>
          <a:r>
            <a:rPr lang="pt-BR" smtClean="0"/>
            <a:t>Retirada do material. </a:t>
          </a:r>
          <a:endParaRPr lang="pt-BR"/>
        </a:p>
      </dgm:t>
    </dgm:pt>
    <dgm:pt modelId="{A1EE3900-A0AB-4A3F-8474-3E74C1EFC62F}" type="parTrans" cxnId="{2D9569C9-5DEE-454F-9A9F-A152ACF3511D}">
      <dgm:prSet/>
      <dgm:spPr/>
      <dgm:t>
        <a:bodyPr/>
        <a:lstStyle/>
        <a:p>
          <a:endParaRPr lang="pt-BR"/>
        </a:p>
      </dgm:t>
    </dgm:pt>
    <dgm:pt modelId="{863389E4-381F-4DAB-AA0A-552E954B9C86}" type="sibTrans" cxnId="{2D9569C9-5DEE-454F-9A9F-A152ACF3511D}">
      <dgm:prSet/>
      <dgm:spPr/>
      <dgm:t>
        <a:bodyPr/>
        <a:lstStyle/>
        <a:p>
          <a:endParaRPr lang="pt-BR"/>
        </a:p>
      </dgm:t>
    </dgm:pt>
    <dgm:pt modelId="{A0B3B927-4387-42CB-A4D6-347EA034CB70}" type="pres">
      <dgm:prSet presAssocID="{F5992EFB-682B-43B4-AC1E-B6CFE31F93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FD4A974-B269-4D5F-93CE-36D82E0BA162}" type="pres">
      <dgm:prSet presAssocID="{F5992EFB-682B-43B4-AC1E-B6CFE31F939E}" presName="tSp" presStyleCnt="0"/>
      <dgm:spPr/>
      <dgm:t>
        <a:bodyPr/>
        <a:lstStyle/>
        <a:p>
          <a:endParaRPr lang="pt-BR"/>
        </a:p>
      </dgm:t>
    </dgm:pt>
    <dgm:pt modelId="{9E05CC5B-E3C9-4A25-B059-0F7990006C90}" type="pres">
      <dgm:prSet presAssocID="{F5992EFB-682B-43B4-AC1E-B6CFE31F939E}" presName="bSp" presStyleCnt="0"/>
      <dgm:spPr/>
      <dgm:t>
        <a:bodyPr/>
        <a:lstStyle/>
        <a:p>
          <a:endParaRPr lang="pt-BR"/>
        </a:p>
      </dgm:t>
    </dgm:pt>
    <dgm:pt modelId="{4BBDA571-C9BD-4D7C-908B-67C99BFF9E20}" type="pres">
      <dgm:prSet presAssocID="{F5992EFB-682B-43B4-AC1E-B6CFE31F939E}" presName="process" presStyleCnt="0"/>
      <dgm:spPr/>
      <dgm:t>
        <a:bodyPr/>
        <a:lstStyle/>
        <a:p>
          <a:endParaRPr lang="pt-BR"/>
        </a:p>
      </dgm:t>
    </dgm:pt>
    <dgm:pt modelId="{74199896-0402-4787-B945-323CAD7D0F4B}" type="pres">
      <dgm:prSet presAssocID="{232330D2-56DF-4B21-A020-2F1028ED6B83}" presName="composite1" presStyleCnt="0"/>
      <dgm:spPr/>
      <dgm:t>
        <a:bodyPr/>
        <a:lstStyle/>
        <a:p>
          <a:endParaRPr lang="pt-BR"/>
        </a:p>
      </dgm:t>
    </dgm:pt>
    <dgm:pt modelId="{9C9A6AE1-AE0B-4241-AFD0-F69CBAABE579}" type="pres">
      <dgm:prSet presAssocID="{232330D2-56DF-4B21-A020-2F1028ED6B83}" presName="dummyNode1" presStyleLbl="node1" presStyleIdx="0" presStyleCnt="4"/>
      <dgm:spPr/>
      <dgm:t>
        <a:bodyPr/>
        <a:lstStyle/>
        <a:p>
          <a:endParaRPr lang="pt-BR"/>
        </a:p>
      </dgm:t>
    </dgm:pt>
    <dgm:pt modelId="{DD2F5B0A-D796-4494-AB92-A763E70EBD62}" type="pres">
      <dgm:prSet presAssocID="{232330D2-56DF-4B21-A020-2F1028ED6B83}" presName="childNode1" presStyleLbl="bgAcc1" presStyleIdx="0" presStyleCnt="4" custScaleY="97278" custLinFactNeighborY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AF1609-2168-4904-8532-9DB17A12F37D}" type="pres">
      <dgm:prSet presAssocID="{232330D2-56DF-4B21-A020-2F1028ED6B83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BD6F2B-3CD8-4784-AB67-47C5079F5EE9}" type="pres">
      <dgm:prSet presAssocID="{232330D2-56DF-4B21-A020-2F1028ED6B83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5E3D35-49B5-460A-ADAA-4ABDA2104E05}" type="pres">
      <dgm:prSet presAssocID="{232330D2-56DF-4B21-A020-2F1028ED6B83}" presName="connSite1" presStyleCnt="0"/>
      <dgm:spPr/>
      <dgm:t>
        <a:bodyPr/>
        <a:lstStyle/>
        <a:p>
          <a:endParaRPr lang="pt-BR"/>
        </a:p>
      </dgm:t>
    </dgm:pt>
    <dgm:pt modelId="{B015AC86-3B20-4EB8-B87E-D340F6ED81BF}" type="pres">
      <dgm:prSet presAssocID="{05124FAC-B69E-46CB-B0C0-DD72DE6EDBFD}" presName="Name9" presStyleLbl="sibTrans2D1" presStyleIdx="0" presStyleCnt="3"/>
      <dgm:spPr/>
      <dgm:t>
        <a:bodyPr/>
        <a:lstStyle/>
        <a:p>
          <a:endParaRPr lang="pt-BR"/>
        </a:p>
      </dgm:t>
    </dgm:pt>
    <dgm:pt modelId="{2B1CCF10-CC15-4259-9A95-DF7531CDCDD5}" type="pres">
      <dgm:prSet presAssocID="{CDE2E5E7-1621-4F84-A773-F3C77EF3366A}" presName="composite2" presStyleCnt="0"/>
      <dgm:spPr/>
      <dgm:t>
        <a:bodyPr/>
        <a:lstStyle/>
        <a:p>
          <a:endParaRPr lang="pt-BR"/>
        </a:p>
      </dgm:t>
    </dgm:pt>
    <dgm:pt modelId="{CC67AB9B-6A3E-47E3-A563-9DDFED3EFF99}" type="pres">
      <dgm:prSet presAssocID="{CDE2E5E7-1621-4F84-A773-F3C77EF3366A}" presName="dummyNode2" presStyleLbl="node1" presStyleIdx="0" presStyleCnt="4"/>
      <dgm:spPr/>
      <dgm:t>
        <a:bodyPr/>
        <a:lstStyle/>
        <a:p>
          <a:endParaRPr lang="pt-BR"/>
        </a:p>
      </dgm:t>
    </dgm:pt>
    <dgm:pt modelId="{011C7045-B677-47AF-B083-8846DFC334F1}" type="pres">
      <dgm:prSet presAssocID="{CDE2E5E7-1621-4F84-A773-F3C77EF3366A}" presName="childNode2" presStyleLbl="bgAcc1" presStyleIdx="1" presStyleCnt="4" custScaleY="97462" custLinFactNeighborY="-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922AE6-3025-4D23-94C6-CF925086943A}" type="pres">
      <dgm:prSet presAssocID="{CDE2E5E7-1621-4F84-A773-F3C77EF3366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C0CC53-FC5E-4CF4-BDA7-0F2805161AD6}" type="pres">
      <dgm:prSet presAssocID="{CDE2E5E7-1621-4F84-A773-F3C77EF3366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0298B75-2E0E-4C94-968B-10A1CAA2BF7E}" type="pres">
      <dgm:prSet presAssocID="{CDE2E5E7-1621-4F84-A773-F3C77EF3366A}" presName="connSite2" presStyleCnt="0"/>
      <dgm:spPr/>
      <dgm:t>
        <a:bodyPr/>
        <a:lstStyle/>
        <a:p>
          <a:endParaRPr lang="pt-BR"/>
        </a:p>
      </dgm:t>
    </dgm:pt>
    <dgm:pt modelId="{690DEB2F-98B8-4F78-A89E-8ECB77AB04E2}" type="pres">
      <dgm:prSet presAssocID="{AB3F3975-B25F-46F3-BB44-DA0A68B0FA55}" presName="Name18" presStyleLbl="sibTrans2D1" presStyleIdx="1" presStyleCnt="3"/>
      <dgm:spPr/>
      <dgm:t>
        <a:bodyPr/>
        <a:lstStyle/>
        <a:p>
          <a:endParaRPr lang="pt-BR"/>
        </a:p>
      </dgm:t>
    </dgm:pt>
    <dgm:pt modelId="{4F6FB0D5-8390-492A-BFE5-E19B500642C5}" type="pres">
      <dgm:prSet presAssocID="{D0CA1125-7EBF-4E76-92C4-068E752BE51D}" presName="composite1" presStyleCnt="0"/>
      <dgm:spPr/>
      <dgm:t>
        <a:bodyPr/>
        <a:lstStyle/>
        <a:p>
          <a:endParaRPr lang="pt-BR"/>
        </a:p>
      </dgm:t>
    </dgm:pt>
    <dgm:pt modelId="{01E63040-9E67-47FE-9540-4CD38EF2368E}" type="pres">
      <dgm:prSet presAssocID="{D0CA1125-7EBF-4E76-92C4-068E752BE51D}" presName="dummyNode1" presStyleLbl="node1" presStyleIdx="1" presStyleCnt="4"/>
      <dgm:spPr/>
      <dgm:t>
        <a:bodyPr/>
        <a:lstStyle/>
        <a:p>
          <a:endParaRPr lang="pt-BR"/>
        </a:p>
      </dgm:t>
    </dgm:pt>
    <dgm:pt modelId="{1AC43DAC-1A55-4C66-8A5E-B4AFB067CF04}" type="pres">
      <dgm:prSet presAssocID="{D0CA1125-7EBF-4E76-92C4-068E752BE51D}" presName="childNode1" presStyleLbl="bgAcc1" presStyleIdx="2" presStyleCnt="4" custScaleY="97278" custLinFactNeighborY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A3AE3B-787A-4DB5-9C62-914291E87180}" type="pres">
      <dgm:prSet presAssocID="{D0CA1125-7EBF-4E76-92C4-068E752BE51D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37CB1E-1A7E-407F-A060-ABDB6944A5F9}" type="pres">
      <dgm:prSet presAssocID="{D0CA1125-7EBF-4E76-92C4-068E752BE51D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68C608-4F2E-4A97-A9BB-1A5B0F294643}" type="pres">
      <dgm:prSet presAssocID="{D0CA1125-7EBF-4E76-92C4-068E752BE51D}" presName="connSite1" presStyleCnt="0"/>
      <dgm:spPr/>
      <dgm:t>
        <a:bodyPr/>
        <a:lstStyle/>
        <a:p>
          <a:endParaRPr lang="pt-BR"/>
        </a:p>
      </dgm:t>
    </dgm:pt>
    <dgm:pt modelId="{48E132A6-4438-4161-877D-CEC2FDFBE9D9}" type="pres">
      <dgm:prSet presAssocID="{F88A54B2-E029-4A53-A6D2-A52688C010F1}" presName="Name9" presStyleLbl="sibTrans2D1" presStyleIdx="2" presStyleCnt="3"/>
      <dgm:spPr/>
      <dgm:t>
        <a:bodyPr/>
        <a:lstStyle/>
        <a:p>
          <a:endParaRPr lang="pt-BR"/>
        </a:p>
      </dgm:t>
    </dgm:pt>
    <dgm:pt modelId="{0626F55C-6A7C-402B-9C1E-74C5E6F59D91}" type="pres">
      <dgm:prSet presAssocID="{161922CB-0F79-49B2-B194-A04E4011FBCA}" presName="composite2" presStyleCnt="0"/>
      <dgm:spPr/>
      <dgm:t>
        <a:bodyPr/>
        <a:lstStyle/>
        <a:p>
          <a:endParaRPr lang="pt-BR"/>
        </a:p>
      </dgm:t>
    </dgm:pt>
    <dgm:pt modelId="{1341EE8F-F521-40D1-8399-160591341D3D}" type="pres">
      <dgm:prSet presAssocID="{161922CB-0F79-49B2-B194-A04E4011FBCA}" presName="dummyNode2" presStyleLbl="node1" presStyleIdx="2" presStyleCnt="4"/>
      <dgm:spPr/>
      <dgm:t>
        <a:bodyPr/>
        <a:lstStyle/>
        <a:p>
          <a:endParaRPr lang="pt-BR"/>
        </a:p>
      </dgm:t>
    </dgm:pt>
    <dgm:pt modelId="{510B10FF-096E-4C80-AC94-BE4469626371}" type="pres">
      <dgm:prSet presAssocID="{161922CB-0F79-49B2-B194-A04E4011FBCA}" presName="childNode2" presStyleLbl="bgAcc1" presStyleIdx="3" presStyleCnt="4" custScaleY="117758" custLinFactNeighborY="1017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6837FE-EA7E-4C07-944D-68A9CEE491AE}" type="pres">
      <dgm:prSet presAssocID="{161922CB-0F79-49B2-B194-A04E4011FBCA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52B92D-EC94-40E7-95BA-C9E37DC71F65}" type="pres">
      <dgm:prSet presAssocID="{161922CB-0F79-49B2-B194-A04E4011FBCA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AF22AB-C99E-4CF2-B797-EBF980B77197}" type="pres">
      <dgm:prSet presAssocID="{161922CB-0F79-49B2-B194-A04E4011FBCA}" presName="connSite2" presStyleCnt="0"/>
      <dgm:spPr/>
      <dgm:t>
        <a:bodyPr/>
        <a:lstStyle/>
        <a:p>
          <a:endParaRPr lang="pt-BR"/>
        </a:p>
      </dgm:t>
    </dgm:pt>
  </dgm:ptLst>
  <dgm:cxnLst>
    <dgm:cxn modelId="{C1FD6003-8AA4-42DE-89B4-FB993BE267CD}" type="presOf" srcId="{80021781-ED23-4558-93B6-EE9B536F3CCD}" destId="{DD2F5B0A-D796-4494-AB92-A763E70EBD62}" srcOrd="0" destOrd="0" presId="urn:microsoft.com/office/officeart/2005/8/layout/hProcess4"/>
    <dgm:cxn modelId="{DB354151-1418-4ABF-AB97-1C812A02B185}" type="presOf" srcId="{D9E49C54-4493-4E94-9793-A91C20A21DF0}" destId="{1AC43DAC-1A55-4C66-8A5E-B4AFB067CF04}" srcOrd="0" destOrd="0" presId="urn:microsoft.com/office/officeart/2005/8/layout/hProcess4"/>
    <dgm:cxn modelId="{691470BA-8B4A-4013-93E9-E53452C8A2D3}" type="presOf" srcId="{4B9DCEB1-4C54-42F9-8E02-2911DA14F3DC}" destId="{446837FE-EA7E-4C07-944D-68A9CEE491AE}" srcOrd="1" destOrd="0" presId="urn:microsoft.com/office/officeart/2005/8/layout/hProcess4"/>
    <dgm:cxn modelId="{7717492D-31F7-4BC3-BBE7-5150C536CB37}" type="presOf" srcId="{9A9E07F5-A35E-4983-AAEC-CB463BFCDC93}" destId="{011C7045-B677-47AF-B083-8846DFC334F1}" srcOrd="0" destOrd="1" presId="urn:microsoft.com/office/officeart/2005/8/layout/hProcess4"/>
    <dgm:cxn modelId="{A1538396-50AF-48BE-93D3-4CA418FB8074}" type="presOf" srcId="{D9E49C54-4493-4E94-9793-A91C20A21DF0}" destId="{10A3AE3B-787A-4DB5-9C62-914291E87180}" srcOrd="1" destOrd="0" presId="urn:microsoft.com/office/officeart/2005/8/layout/hProcess4"/>
    <dgm:cxn modelId="{60365D52-9473-4D2E-A598-A4F35CE71D98}" srcId="{D0CA1125-7EBF-4E76-92C4-068E752BE51D}" destId="{C49C9D8C-BFB6-4D99-BB7F-61AB8BF4C7D0}" srcOrd="1" destOrd="0" parTransId="{A9046D1E-987D-4051-81A0-4EE5824BCC4F}" sibTransId="{AEB2635D-7AD2-4BEA-90B8-9B48D260207F}"/>
    <dgm:cxn modelId="{156C778B-F390-4B8E-96F6-6856947BC6EB}" type="presOf" srcId="{C49C9D8C-BFB6-4D99-BB7F-61AB8BF4C7D0}" destId="{10A3AE3B-787A-4DB5-9C62-914291E87180}" srcOrd="1" destOrd="1" presId="urn:microsoft.com/office/officeart/2005/8/layout/hProcess4"/>
    <dgm:cxn modelId="{440C1343-C17B-477E-9B8A-A32592185EDD}" type="presOf" srcId="{CDE2E5E7-1621-4F84-A773-F3C77EF3366A}" destId="{C7C0CC53-FC5E-4CF4-BDA7-0F2805161AD6}" srcOrd="0" destOrd="0" presId="urn:microsoft.com/office/officeart/2005/8/layout/hProcess4"/>
    <dgm:cxn modelId="{567B31CE-E28D-4ADF-90EA-865EB1CBA6BB}" type="presOf" srcId="{8CC8A170-F6E1-411E-9511-06BF08874CF8}" destId="{011C7045-B677-47AF-B083-8846DFC334F1}" srcOrd="0" destOrd="2" presId="urn:microsoft.com/office/officeart/2005/8/layout/hProcess4"/>
    <dgm:cxn modelId="{92E34F91-5990-4E25-8B2D-E738AAD1E3EC}" srcId="{F5992EFB-682B-43B4-AC1E-B6CFE31F939E}" destId="{161922CB-0F79-49B2-B194-A04E4011FBCA}" srcOrd="3" destOrd="0" parTransId="{19B91DD9-1771-48DA-86DB-715C6DDDBA98}" sibTransId="{B75BF5B0-0F8D-4BCA-A479-4E4485ED75B4}"/>
    <dgm:cxn modelId="{969CCCE8-5DCD-4203-9ECC-8A5D68AA62CF}" type="presOf" srcId="{AB3F3975-B25F-46F3-BB44-DA0A68B0FA55}" destId="{690DEB2F-98B8-4F78-A89E-8ECB77AB04E2}" srcOrd="0" destOrd="0" presId="urn:microsoft.com/office/officeart/2005/8/layout/hProcess4"/>
    <dgm:cxn modelId="{2537D114-89AC-4FBB-91D7-5FA87608C3DE}" type="presOf" srcId="{AF75D9BD-8B22-4A1F-AB30-49EC5AAD620C}" destId="{446837FE-EA7E-4C07-944D-68A9CEE491AE}" srcOrd="1" destOrd="2" presId="urn:microsoft.com/office/officeart/2005/8/layout/hProcess4"/>
    <dgm:cxn modelId="{E5A3A8D0-4505-45E3-85E2-37628D57EB1D}" srcId="{F5992EFB-682B-43B4-AC1E-B6CFE31F939E}" destId="{232330D2-56DF-4B21-A020-2F1028ED6B83}" srcOrd="0" destOrd="0" parTransId="{385D58CB-C959-49EC-AD77-812F181791FB}" sibTransId="{05124FAC-B69E-46CB-B0C0-DD72DE6EDBFD}"/>
    <dgm:cxn modelId="{A00B6243-8135-4D20-9E95-A6A1934D2342}" type="presOf" srcId="{9A9E07F5-A35E-4983-AAEC-CB463BFCDC93}" destId="{45922AE6-3025-4D23-94C6-CF925086943A}" srcOrd="1" destOrd="1" presId="urn:microsoft.com/office/officeart/2005/8/layout/hProcess4"/>
    <dgm:cxn modelId="{254A280A-71D8-4C48-A435-3CA8E8EA1469}" type="presOf" srcId="{80021781-ED23-4558-93B6-EE9B536F3CCD}" destId="{18AF1609-2168-4904-8532-9DB17A12F37D}" srcOrd="1" destOrd="0" presId="urn:microsoft.com/office/officeart/2005/8/layout/hProcess4"/>
    <dgm:cxn modelId="{B132B499-715A-49EC-B5CD-97DE9B0BFAB7}" type="presOf" srcId="{D0CA1125-7EBF-4E76-92C4-068E752BE51D}" destId="{A537CB1E-1A7E-407F-A060-ABDB6944A5F9}" srcOrd="0" destOrd="0" presId="urn:microsoft.com/office/officeart/2005/8/layout/hProcess4"/>
    <dgm:cxn modelId="{12DF38F1-A3FC-45C7-B696-23BF25408D71}" type="presOf" srcId="{0C682AD8-E841-4E13-9AFE-AF9A45BEF75E}" destId="{446837FE-EA7E-4C07-944D-68A9CEE491AE}" srcOrd="1" destOrd="1" presId="urn:microsoft.com/office/officeart/2005/8/layout/hProcess4"/>
    <dgm:cxn modelId="{E1D06927-EEB8-4D55-BF9A-BF0B7DEDD142}" srcId="{F5992EFB-682B-43B4-AC1E-B6CFE31F939E}" destId="{CDE2E5E7-1621-4F84-A773-F3C77EF3366A}" srcOrd="1" destOrd="0" parTransId="{50EE0FD6-0AA4-4391-8799-1F98B70A63E6}" sibTransId="{AB3F3975-B25F-46F3-BB44-DA0A68B0FA55}"/>
    <dgm:cxn modelId="{14AAF0B9-EB30-402C-A24C-9F9C0CB85C61}" type="presOf" srcId="{2922064F-B279-4B01-AC1D-6D723A1D53A4}" destId="{18AF1609-2168-4904-8532-9DB17A12F37D}" srcOrd="1" destOrd="1" presId="urn:microsoft.com/office/officeart/2005/8/layout/hProcess4"/>
    <dgm:cxn modelId="{0BFBC05B-605C-4F8B-BF7E-493DCEEF6808}" type="presOf" srcId="{83698614-D975-4B7A-A629-093BEF0C2891}" destId="{45922AE6-3025-4D23-94C6-CF925086943A}" srcOrd="1" destOrd="0" presId="urn:microsoft.com/office/officeart/2005/8/layout/hProcess4"/>
    <dgm:cxn modelId="{BC49E7CB-4924-4CE7-B1EE-B51C7F97D831}" srcId="{CDE2E5E7-1621-4F84-A773-F3C77EF3366A}" destId="{9A9E07F5-A35E-4983-AAEC-CB463BFCDC93}" srcOrd="1" destOrd="0" parTransId="{7E64AD7D-F004-4F16-A077-39BC79116EDA}" sibTransId="{4BA0C03D-C0B7-4432-AFB5-ADBA27909417}"/>
    <dgm:cxn modelId="{7CB6766A-12CE-4701-8795-FAF20A1A4FC7}" type="presOf" srcId="{83698614-D975-4B7A-A629-093BEF0C2891}" destId="{011C7045-B677-47AF-B083-8846DFC334F1}" srcOrd="0" destOrd="0" presId="urn:microsoft.com/office/officeart/2005/8/layout/hProcess4"/>
    <dgm:cxn modelId="{68370E0D-CF72-4672-A511-A6B25B4AA466}" type="presOf" srcId="{8CC8A170-F6E1-411E-9511-06BF08874CF8}" destId="{45922AE6-3025-4D23-94C6-CF925086943A}" srcOrd="1" destOrd="2" presId="urn:microsoft.com/office/officeart/2005/8/layout/hProcess4"/>
    <dgm:cxn modelId="{A7D06200-8100-4092-B6BC-12967A744CA5}" srcId="{CDE2E5E7-1621-4F84-A773-F3C77EF3366A}" destId="{83698614-D975-4B7A-A629-093BEF0C2891}" srcOrd="0" destOrd="0" parTransId="{C3B0356F-4E1E-4B4E-9F90-6F1F21F6F0BF}" sibTransId="{26012E6B-1C93-4067-A587-CCEC8E2E617E}"/>
    <dgm:cxn modelId="{81131611-83D3-43B3-8E4E-BF7DF137C7A2}" type="presOf" srcId="{161922CB-0F79-49B2-B194-A04E4011FBCA}" destId="{EE52B92D-EC94-40E7-95BA-C9E37DC71F65}" srcOrd="0" destOrd="0" presId="urn:microsoft.com/office/officeart/2005/8/layout/hProcess4"/>
    <dgm:cxn modelId="{6CD7137D-44AC-42E3-A86A-8DD54BC3FF6A}" srcId="{D0CA1125-7EBF-4E76-92C4-068E752BE51D}" destId="{D9E49C54-4493-4E94-9793-A91C20A21DF0}" srcOrd="0" destOrd="0" parTransId="{7903B273-2797-4C93-8DAD-D3A4648375D6}" sibTransId="{DB34A90B-1897-4ADB-8A28-B57ABB7CC1DD}"/>
    <dgm:cxn modelId="{0B3E69E2-A7CF-449A-B221-FFDEB165C435}" type="presOf" srcId="{C49C9D8C-BFB6-4D99-BB7F-61AB8BF4C7D0}" destId="{1AC43DAC-1A55-4C66-8A5E-B4AFB067CF04}" srcOrd="0" destOrd="1" presId="urn:microsoft.com/office/officeart/2005/8/layout/hProcess4"/>
    <dgm:cxn modelId="{5044BF9E-C770-484B-8B6D-9882C1A62B83}" srcId="{161922CB-0F79-49B2-B194-A04E4011FBCA}" destId="{0C682AD8-E841-4E13-9AFE-AF9A45BEF75E}" srcOrd="1" destOrd="0" parTransId="{E1FF1E3B-7077-488D-B133-C89222094EB1}" sibTransId="{6D47DC6B-9B78-4238-B493-383205A88A80}"/>
    <dgm:cxn modelId="{E1A1D6AF-FBC7-48BA-84DF-04178D9AD7B2}" type="presOf" srcId="{F5992EFB-682B-43B4-AC1E-B6CFE31F939E}" destId="{A0B3B927-4387-42CB-A4D6-347EA034CB70}" srcOrd="0" destOrd="0" presId="urn:microsoft.com/office/officeart/2005/8/layout/hProcess4"/>
    <dgm:cxn modelId="{EFC255E8-DB2B-4389-9991-E7E61711211A}" srcId="{CDE2E5E7-1621-4F84-A773-F3C77EF3366A}" destId="{8CC8A170-F6E1-411E-9511-06BF08874CF8}" srcOrd="2" destOrd="0" parTransId="{8881081B-B287-4054-9C61-5CE696005335}" sibTransId="{FD29C2AB-15BA-4087-A5E2-08D6FCC341AC}"/>
    <dgm:cxn modelId="{70C3C59D-E573-49AD-BCDE-79F5FD7595CE}" type="presOf" srcId="{2922064F-B279-4B01-AC1D-6D723A1D53A4}" destId="{DD2F5B0A-D796-4494-AB92-A763E70EBD62}" srcOrd="0" destOrd="1" presId="urn:microsoft.com/office/officeart/2005/8/layout/hProcess4"/>
    <dgm:cxn modelId="{D0B17353-9DDE-45BE-9F9F-7C5A8B1CD423}" type="presOf" srcId="{05124FAC-B69E-46CB-B0C0-DD72DE6EDBFD}" destId="{B015AC86-3B20-4EB8-B87E-D340F6ED81BF}" srcOrd="0" destOrd="0" presId="urn:microsoft.com/office/officeart/2005/8/layout/hProcess4"/>
    <dgm:cxn modelId="{2D9569C9-5DEE-454F-9A9F-A152ACF3511D}" srcId="{161922CB-0F79-49B2-B194-A04E4011FBCA}" destId="{AF75D9BD-8B22-4A1F-AB30-49EC5AAD620C}" srcOrd="2" destOrd="0" parTransId="{A1EE3900-A0AB-4A3F-8474-3E74C1EFC62F}" sibTransId="{863389E4-381F-4DAB-AA0A-552E954B9C86}"/>
    <dgm:cxn modelId="{BCB559CD-262E-42B0-B23C-3CD077FF696A}" srcId="{232330D2-56DF-4B21-A020-2F1028ED6B83}" destId="{2922064F-B279-4B01-AC1D-6D723A1D53A4}" srcOrd="1" destOrd="0" parTransId="{99EFA82B-0E33-42A0-A094-15C9FBF8EBCD}" sibTransId="{4C9F341B-8699-4557-B09E-8DD6601A780E}"/>
    <dgm:cxn modelId="{1CE21460-4FE0-40F9-BD8C-72D15814E7A8}" srcId="{F5992EFB-682B-43B4-AC1E-B6CFE31F939E}" destId="{D0CA1125-7EBF-4E76-92C4-068E752BE51D}" srcOrd="2" destOrd="0" parTransId="{4A9C5BF9-92AD-4F9D-A66D-3B7EAC3915C3}" sibTransId="{F88A54B2-E029-4A53-A6D2-A52688C010F1}"/>
    <dgm:cxn modelId="{CFFE9900-6DAB-4A14-82C7-B2AACAC418E4}" type="presOf" srcId="{4B9DCEB1-4C54-42F9-8E02-2911DA14F3DC}" destId="{510B10FF-096E-4C80-AC94-BE4469626371}" srcOrd="0" destOrd="0" presId="urn:microsoft.com/office/officeart/2005/8/layout/hProcess4"/>
    <dgm:cxn modelId="{4036E9BE-29E6-4C16-A85C-8E61B07FC872}" type="presOf" srcId="{0C682AD8-E841-4E13-9AFE-AF9A45BEF75E}" destId="{510B10FF-096E-4C80-AC94-BE4469626371}" srcOrd="0" destOrd="1" presId="urn:microsoft.com/office/officeart/2005/8/layout/hProcess4"/>
    <dgm:cxn modelId="{5A75FA58-AA7F-4F26-A788-ACCE14E7078F}" type="presOf" srcId="{F88A54B2-E029-4A53-A6D2-A52688C010F1}" destId="{48E132A6-4438-4161-877D-CEC2FDFBE9D9}" srcOrd="0" destOrd="0" presId="urn:microsoft.com/office/officeart/2005/8/layout/hProcess4"/>
    <dgm:cxn modelId="{82DF88B2-882C-46B3-9C4A-7156D0F80DC2}" type="presOf" srcId="{232330D2-56DF-4B21-A020-2F1028ED6B83}" destId="{73BD6F2B-3CD8-4784-AB67-47C5079F5EE9}" srcOrd="0" destOrd="0" presId="urn:microsoft.com/office/officeart/2005/8/layout/hProcess4"/>
    <dgm:cxn modelId="{8307B35A-9781-4B9A-840D-8219DFE0A2F3}" srcId="{232330D2-56DF-4B21-A020-2F1028ED6B83}" destId="{80021781-ED23-4558-93B6-EE9B536F3CCD}" srcOrd="0" destOrd="0" parTransId="{1CDE9C38-4F01-4B0F-8F88-99B68DD7F864}" sibTransId="{CA4CC119-E0CC-48F8-8205-CF54D6B6BB25}"/>
    <dgm:cxn modelId="{13DF7D64-3D3A-4381-B628-D77D66250654}" type="presOf" srcId="{AF75D9BD-8B22-4A1F-AB30-49EC5AAD620C}" destId="{510B10FF-096E-4C80-AC94-BE4469626371}" srcOrd="0" destOrd="2" presId="urn:microsoft.com/office/officeart/2005/8/layout/hProcess4"/>
    <dgm:cxn modelId="{2C4593F7-C31D-41E4-B637-07305C631C9D}" srcId="{161922CB-0F79-49B2-B194-A04E4011FBCA}" destId="{4B9DCEB1-4C54-42F9-8E02-2911DA14F3DC}" srcOrd="0" destOrd="0" parTransId="{28A677C0-DA01-45F7-8D85-7F556214A5EB}" sibTransId="{FD4E0971-26AF-4D17-962B-5713B302E2F2}"/>
    <dgm:cxn modelId="{BBB11D14-75FF-49CC-A2C3-E188A628D7F4}" type="presParOf" srcId="{A0B3B927-4387-42CB-A4D6-347EA034CB70}" destId="{2FD4A974-B269-4D5F-93CE-36D82E0BA162}" srcOrd="0" destOrd="0" presId="urn:microsoft.com/office/officeart/2005/8/layout/hProcess4"/>
    <dgm:cxn modelId="{178F397A-4C45-4780-AE09-029850087BB6}" type="presParOf" srcId="{A0B3B927-4387-42CB-A4D6-347EA034CB70}" destId="{9E05CC5B-E3C9-4A25-B059-0F7990006C90}" srcOrd="1" destOrd="0" presId="urn:microsoft.com/office/officeart/2005/8/layout/hProcess4"/>
    <dgm:cxn modelId="{E8268EBE-63F2-4516-B503-B6FEDA06D5AA}" type="presParOf" srcId="{A0B3B927-4387-42CB-A4D6-347EA034CB70}" destId="{4BBDA571-C9BD-4D7C-908B-67C99BFF9E20}" srcOrd="2" destOrd="0" presId="urn:microsoft.com/office/officeart/2005/8/layout/hProcess4"/>
    <dgm:cxn modelId="{98635B16-F781-405C-8454-9E53A1DD4987}" type="presParOf" srcId="{4BBDA571-C9BD-4D7C-908B-67C99BFF9E20}" destId="{74199896-0402-4787-B945-323CAD7D0F4B}" srcOrd="0" destOrd="0" presId="urn:microsoft.com/office/officeart/2005/8/layout/hProcess4"/>
    <dgm:cxn modelId="{F72A2D3C-CEBF-4EF4-BC86-8E7D0D85AF3D}" type="presParOf" srcId="{74199896-0402-4787-B945-323CAD7D0F4B}" destId="{9C9A6AE1-AE0B-4241-AFD0-F69CBAABE579}" srcOrd="0" destOrd="0" presId="urn:microsoft.com/office/officeart/2005/8/layout/hProcess4"/>
    <dgm:cxn modelId="{B182FC67-A6D7-4895-8CFD-6963D309341F}" type="presParOf" srcId="{74199896-0402-4787-B945-323CAD7D0F4B}" destId="{DD2F5B0A-D796-4494-AB92-A763E70EBD62}" srcOrd="1" destOrd="0" presId="urn:microsoft.com/office/officeart/2005/8/layout/hProcess4"/>
    <dgm:cxn modelId="{F13D07F8-6A27-41A7-89CF-EA6FB71E1F39}" type="presParOf" srcId="{74199896-0402-4787-B945-323CAD7D0F4B}" destId="{18AF1609-2168-4904-8532-9DB17A12F37D}" srcOrd="2" destOrd="0" presId="urn:microsoft.com/office/officeart/2005/8/layout/hProcess4"/>
    <dgm:cxn modelId="{42E32624-FEBB-4A28-9B36-8A3E73FBCC9A}" type="presParOf" srcId="{74199896-0402-4787-B945-323CAD7D0F4B}" destId="{73BD6F2B-3CD8-4784-AB67-47C5079F5EE9}" srcOrd="3" destOrd="0" presId="urn:microsoft.com/office/officeart/2005/8/layout/hProcess4"/>
    <dgm:cxn modelId="{AF814B65-1CD7-4322-B225-9C3BF1BE8BF7}" type="presParOf" srcId="{74199896-0402-4787-B945-323CAD7D0F4B}" destId="{E45E3D35-49B5-460A-ADAA-4ABDA2104E05}" srcOrd="4" destOrd="0" presId="urn:microsoft.com/office/officeart/2005/8/layout/hProcess4"/>
    <dgm:cxn modelId="{01A22C4A-E6FB-42D0-8F03-41C43283C771}" type="presParOf" srcId="{4BBDA571-C9BD-4D7C-908B-67C99BFF9E20}" destId="{B015AC86-3B20-4EB8-B87E-D340F6ED81BF}" srcOrd="1" destOrd="0" presId="urn:microsoft.com/office/officeart/2005/8/layout/hProcess4"/>
    <dgm:cxn modelId="{DA132442-6D3C-413C-812D-701A8F63ADCF}" type="presParOf" srcId="{4BBDA571-C9BD-4D7C-908B-67C99BFF9E20}" destId="{2B1CCF10-CC15-4259-9A95-DF7531CDCDD5}" srcOrd="2" destOrd="0" presId="urn:microsoft.com/office/officeart/2005/8/layout/hProcess4"/>
    <dgm:cxn modelId="{BE14273D-D202-4BC5-AD99-D3B5D87AC743}" type="presParOf" srcId="{2B1CCF10-CC15-4259-9A95-DF7531CDCDD5}" destId="{CC67AB9B-6A3E-47E3-A563-9DDFED3EFF99}" srcOrd="0" destOrd="0" presId="urn:microsoft.com/office/officeart/2005/8/layout/hProcess4"/>
    <dgm:cxn modelId="{FBA70C44-EE3A-4B63-B944-F0A43FCE5E6D}" type="presParOf" srcId="{2B1CCF10-CC15-4259-9A95-DF7531CDCDD5}" destId="{011C7045-B677-47AF-B083-8846DFC334F1}" srcOrd="1" destOrd="0" presId="urn:microsoft.com/office/officeart/2005/8/layout/hProcess4"/>
    <dgm:cxn modelId="{16D17159-CB06-46A8-8B16-C13C96F7C6DD}" type="presParOf" srcId="{2B1CCF10-CC15-4259-9A95-DF7531CDCDD5}" destId="{45922AE6-3025-4D23-94C6-CF925086943A}" srcOrd="2" destOrd="0" presId="urn:microsoft.com/office/officeart/2005/8/layout/hProcess4"/>
    <dgm:cxn modelId="{D38B7392-4B1E-4C7D-97BA-FE0C096D660F}" type="presParOf" srcId="{2B1CCF10-CC15-4259-9A95-DF7531CDCDD5}" destId="{C7C0CC53-FC5E-4CF4-BDA7-0F2805161AD6}" srcOrd="3" destOrd="0" presId="urn:microsoft.com/office/officeart/2005/8/layout/hProcess4"/>
    <dgm:cxn modelId="{0A5A6235-3BCC-4862-903B-D4D80CD09FB6}" type="presParOf" srcId="{2B1CCF10-CC15-4259-9A95-DF7531CDCDD5}" destId="{E0298B75-2E0E-4C94-968B-10A1CAA2BF7E}" srcOrd="4" destOrd="0" presId="urn:microsoft.com/office/officeart/2005/8/layout/hProcess4"/>
    <dgm:cxn modelId="{3438FD33-F35E-4CDC-999A-657D263F83C1}" type="presParOf" srcId="{4BBDA571-C9BD-4D7C-908B-67C99BFF9E20}" destId="{690DEB2F-98B8-4F78-A89E-8ECB77AB04E2}" srcOrd="3" destOrd="0" presId="urn:microsoft.com/office/officeart/2005/8/layout/hProcess4"/>
    <dgm:cxn modelId="{7D84E607-FFE8-4D58-B9FE-B8F12C44EB49}" type="presParOf" srcId="{4BBDA571-C9BD-4D7C-908B-67C99BFF9E20}" destId="{4F6FB0D5-8390-492A-BFE5-E19B500642C5}" srcOrd="4" destOrd="0" presId="urn:microsoft.com/office/officeart/2005/8/layout/hProcess4"/>
    <dgm:cxn modelId="{F6B26850-3509-4F22-8BCF-8F90EFA24273}" type="presParOf" srcId="{4F6FB0D5-8390-492A-BFE5-E19B500642C5}" destId="{01E63040-9E67-47FE-9540-4CD38EF2368E}" srcOrd="0" destOrd="0" presId="urn:microsoft.com/office/officeart/2005/8/layout/hProcess4"/>
    <dgm:cxn modelId="{153D46F5-25DF-4724-A912-677FC1446C18}" type="presParOf" srcId="{4F6FB0D5-8390-492A-BFE5-E19B500642C5}" destId="{1AC43DAC-1A55-4C66-8A5E-B4AFB067CF04}" srcOrd="1" destOrd="0" presId="urn:microsoft.com/office/officeart/2005/8/layout/hProcess4"/>
    <dgm:cxn modelId="{24BDFFBF-594B-410A-B763-D08FCAC8A7AF}" type="presParOf" srcId="{4F6FB0D5-8390-492A-BFE5-E19B500642C5}" destId="{10A3AE3B-787A-4DB5-9C62-914291E87180}" srcOrd="2" destOrd="0" presId="urn:microsoft.com/office/officeart/2005/8/layout/hProcess4"/>
    <dgm:cxn modelId="{0443174B-A4D5-4A55-9278-6CE463190462}" type="presParOf" srcId="{4F6FB0D5-8390-492A-BFE5-E19B500642C5}" destId="{A537CB1E-1A7E-407F-A060-ABDB6944A5F9}" srcOrd="3" destOrd="0" presId="urn:microsoft.com/office/officeart/2005/8/layout/hProcess4"/>
    <dgm:cxn modelId="{4FAD95A4-1826-4967-BC4B-CDD74378851A}" type="presParOf" srcId="{4F6FB0D5-8390-492A-BFE5-E19B500642C5}" destId="{4F68C608-4F2E-4A97-A9BB-1A5B0F294643}" srcOrd="4" destOrd="0" presId="urn:microsoft.com/office/officeart/2005/8/layout/hProcess4"/>
    <dgm:cxn modelId="{2C05E633-D132-438D-9309-9A6A8BE548AA}" type="presParOf" srcId="{4BBDA571-C9BD-4D7C-908B-67C99BFF9E20}" destId="{48E132A6-4438-4161-877D-CEC2FDFBE9D9}" srcOrd="5" destOrd="0" presId="urn:microsoft.com/office/officeart/2005/8/layout/hProcess4"/>
    <dgm:cxn modelId="{5E8B5998-F8F6-41B5-9A14-EB825351FCDA}" type="presParOf" srcId="{4BBDA571-C9BD-4D7C-908B-67C99BFF9E20}" destId="{0626F55C-6A7C-402B-9C1E-74C5E6F59D91}" srcOrd="6" destOrd="0" presId="urn:microsoft.com/office/officeart/2005/8/layout/hProcess4"/>
    <dgm:cxn modelId="{785B7317-9F04-493B-A18F-E9B795BC80D8}" type="presParOf" srcId="{0626F55C-6A7C-402B-9C1E-74C5E6F59D91}" destId="{1341EE8F-F521-40D1-8399-160591341D3D}" srcOrd="0" destOrd="0" presId="urn:microsoft.com/office/officeart/2005/8/layout/hProcess4"/>
    <dgm:cxn modelId="{255FDFAF-CDE4-49A4-B348-58245B45204A}" type="presParOf" srcId="{0626F55C-6A7C-402B-9C1E-74C5E6F59D91}" destId="{510B10FF-096E-4C80-AC94-BE4469626371}" srcOrd="1" destOrd="0" presId="urn:microsoft.com/office/officeart/2005/8/layout/hProcess4"/>
    <dgm:cxn modelId="{C4C8EE7D-0AC0-4C01-A4FD-21F5625DC4BE}" type="presParOf" srcId="{0626F55C-6A7C-402B-9C1E-74C5E6F59D91}" destId="{446837FE-EA7E-4C07-944D-68A9CEE491AE}" srcOrd="2" destOrd="0" presId="urn:microsoft.com/office/officeart/2005/8/layout/hProcess4"/>
    <dgm:cxn modelId="{380D607C-49AA-4851-B745-CE218CCDD495}" type="presParOf" srcId="{0626F55C-6A7C-402B-9C1E-74C5E6F59D91}" destId="{EE52B92D-EC94-40E7-95BA-C9E37DC71F65}" srcOrd="3" destOrd="0" presId="urn:microsoft.com/office/officeart/2005/8/layout/hProcess4"/>
    <dgm:cxn modelId="{B0BE695C-69A3-4B02-A5D2-86A0A27BB621}" type="presParOf" srcId="{0626F55C-6A7C-402B-9C1E-74C5E6F59D91}" destId="{28AF22AB-C99E-4CF2-B797-EBF980B77197}" srcOrd="4" destOrd="0" presId="urn:microsoft.com/office/officeart/2005/8/layout/h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E1940-205E-44D6-98C2-15F682EDC9EE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8B6C3C2E-C415-4A71-ADE3-8E54D5A7D72D}">
      <dgm:prSet phldrT="[Texto]"/>
      <dgm:spPr/>
      <dgm:t>
        <a:bodyPr/>
        <a:lstStyle/>
        <a:p>
          <a:r>
            <a:rPr lang="pt-BR" dirty="0" smtClean="0"/>
            <a:t>Reserva de Material (Empenho)</a:t>
          </a:r>
          <a:endParaRPr lang="pt-BR" dirty="0"/>
        </a:p>
      </dgm:t>
    </dgm:pt>
    <dgm:pt modelId="{9A9F8E9A-03B7-4D63-B2BF-D151DA6687E9}" type="parTrans" cxnId="{01B43761-88A8-4F76-9DE4-E763F7B26D9B}">
      <dgm:prSet/>
      <dgm:spPr/>
      <dgm:t>
        <a:bodyPr/>
        <a:lstStyle/>
        <a:p>
          <a:endParaRPr lang="pt-BR"/>
        </a:p>
      </dgm:t>
    </dgm:pt>
    <dgm:pt modelId="{C9EA269A-D5A8-4E23-9946-2C16F7E9675D}" type="sibTrans" cxnId="{01B43761-88A8-4F76-9DE4-E763F7B26D9B}">
      <dgm:prSet/>
      <dgm:spPr/>
      <dgm:t>
        <a:bodyPr/>
        <a:lstStyle/>
        <a:p>
          <a:endParaRPr lang="pt-BR"/>
        </a:p>
      </dgm:t>
    </dgm:pt>
    <dgm:pt modelId="{1EB0CACF-5308-4536-9D12-E19729FDBC88}">
      <dgm:prSet phldrT="[Texto]"/>
      <dgm:spPr/>
      <dgm:t>
        <a:bodyPr/>
        <a:lstStyle/>
        <a:p>
          <a:r>
            <a:rPr lang="pt-BR" dirty="0" smtClean="0"/>
            <a:t>Todos os itens são reservados com sucesso.</a:t>
          </a:r>
          <a:endParaRPr lang="pt-BR" dirty="0"/>
        </a:p>
      </dgm:t>
    </dgm:pt>
    <dgm:pt modelId="{6768F13F-E941-4A29-A418-5558D4D761B3}" type="parTrans" cxnId="{6E2F580A-7EFE-4085-BEBB-706225EBF52C}">
      <dgm:prSet/>
      <dgm:spPr/>
      <dgm:t>
        <a:bodyPr/>
        <a:lstStyle/>
        <a:p>
          <a:endParaRPr lang="pt-BR"/>
        </a:p>
      </dgm:t>
    </dgm:pt>
    <dgm:pt modelId="{954682D6-1E9F-4BE0-9DC0-E5F6B5EC9C6E}" type="sibTrans" cxnId="{6E2F580A-7EFE-4085-BEBB-706225EBF52C}">
      <dgm:prSet/>
      <dgm:spPr/>
      <dgm:t>
        <a:bodyPr/>
        <a:lstStyle/>
        <a:p>
          <a:endParaRPr lang="pt-BR"/>
        </a:p>
      </dgm:t>
    </dgm:pt>
    <dgm:pt modelId="{1B859B21-5643-4855-88BE-BACAB8E46B04}">
      <dgm:prSet phldrT="[Texto]"/>
      <dgm:spPr/>
      <dgm:t>
        <a:bodyPr/>
        <a:lstStyle/>
        <a:p>
          <a:r>
            <a:rPr lang="pt-BR" dirty="0" smtClean="0"/>
            <a:t>Documento de Separação</a:t>
          </a:r>
          <a:endParaRPr lang="pt-BR" dirty="0"/>
        </a:p>
      </dgm:t>
    </dgm:pt>
    <dgm:pt modelId="{DB8A3D83-3968-4B7C-ADB3-12F6F99A5C86}" type="parTrans" cxnId="{7F93B16D-30D5-4023-A4DB-C71E9BC1DE69}">
      <dgm:prSet/>
      <dgm:spPr/>
      <dgm:t>
        <a:bodyPr/>
        <a:lstStyle/>
        <a:p>
          <a:endParaRPr lang="pt-BR"/>
        </a:p>
      </dgm:t>
    </dgm:pt>
    <dgm:pt modelId="{F2F90566-0C87-4A9F-8359-0F9E14AFE314}" type="sibTrans" cxnId="{7F93B16D-30D5-4023-A4DB-C71E9BC1DE69}">
      <dgm:prSet/>
      <dgm:spPr/>
      <dgm:t>
        <a:bodyPr/>
        <a:lstStyle/>
        <a:p>
          <a:endParaRPr lang="pt-BR"/>
        </a:p>
      </dgm:t>
    </dgm:pt>
    <dgm:pt modelId="{D58C14C2-9158-4BE7-B035-F03EB1C6A73C}">
      <dgm:prSet phldrT="[Texto]"/>
      <dgm:spPr/>
      <dgm:t>
        <a:bodyPr/>
        <a:lstStyle/>
        <a:p>
          <a:r>
            <a:rPr lang="pt-BR" dirty="0" smtClean="0"/>
            <a:t>O documento pode ser preenchido pelo almoxarife.</a:t>
          </a:r>
          <a:endParaRPr lang="pt-BR" dirty="0"/>
        </a:p>
      </dgm:t>
    </dgm:pt>
    <dgm:pt modelId="{49D193A4-16D0-4F4C-8604-398824327495}" type="parTrans" cxnId="{91F718A9-3A79-498F-96B0-31B4DF36C8DF}">
      <dgm:prSet/>
      <dgm:spPr/>
      <dgm:t>
        <a:bodyPr/>
        <a:lstStyle/>
        <a:p>
          <a:endParaRPr lang="pt-BR"/>
        </a:p>
      </dgm:t>
    </dgm:pt>
    <dgm:pt modelId="{7315C451-8DEE-4C8B-B477-DDEEE1B80EF1}" type="sibTrans" cxnId="{91F718A9-3A79-498F-96B0-31B4DF36C8DF}">
      <dgm:prSet/>
      <dgm:spPr/>
      <dgm:t>
        <a:bodyPr/>
        <a:lstStyle/>
        <a:p>
          <a:endParaRPr lang="pt-BR"/>
        </a:p>
      </dgm:t>
    </dgm:pt>
    <dgm:pt modelId="{2C46D17F-4B77-4CEF-8DBD-B934BB76B09D}" type="pres">
      <dgm:prSet presAssocID="{2B6E1940-205E-44D6-98C2-15F682EDC9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2A7754-8CAA-41EF-9D0D-D1525EC48C48}" type="pres">
      <dgm:prSet presAssocID="{8B6C3C2E-C415-4A71-ADE3-8E54D5A7D72D}" presName="linNode" presStyleCnt="0"/>
      <dgm:spPr/>
    </dgm:pt>
    <dgm:pt modelId="{DE9DF550-BC43-43D6-905D-40516B8915A7}" type="pres">
      <dgm:prSet presAssocID="{8B6C3C2E-C415-4A71-ADE3-8E54D5A7D72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C4C5F9-0D26-49DE-AD95-E90FEEB1A1D3}" type="pres">
      <dgm:prSet presAssocID="{8B6C3C2E-C415-4A71-ADE3-8E54D5A7D72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CCD6B0-34FC-4010-95CB-904FAA4D3F2C}" type="pres">
      <dgm:prSet presAssocID="{C9EA269A-D5A8-4E23-9946-2C16F7E9675D}" presName="sp" presStyleCnt="0"/>
      <dgm:spPr/>
    </dgm:pt>
    <dgm:pt modelId="{33676C85-8EE4-44D0-B049-F874BB8FA1AF}" type="pres">
      <dgm:prSet presAssocID="{1B859B21-5643-4855-88BE-BACAB8E46B04}" presName="linNode" presStyleCnt="0"/>
      <dgm:spPr/>
    </dgm:pt>
    <dgm:pt modelId="{572FAE9E-95A0-4866-8437-558F7BAB8817}" type="pres">
      <dgm:prSet presAssocID="{1B859B21-5643-4855-88BE-BACAB8E46B0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14ED05-4894-4996-99A8-2AB92092851E}" type="pres">
      <dgm:prSet presAssocID="{1B859B21-5643-4855-88BE-BACAB8E46B0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1B43761-88A8-4F76-9DE4-E763F7B26D9B}" srcId="{2B6E1940-205E-44D6-98C2-15F682EDC9EE}" destId="{8B6C3C2E-C415-4A71-ADE3-8E54D5A7D72D}" srcOrd="0" destOrd="0" parTransId="{9A9F8E9A-03B7-4D63-B2BF-D151DA6687E9}" sibTransId="{C9EA269A-D5A8-4E23-9946-2C16F7E9675D}"/>
    <dgm:cxn modelId="{8D0C9329-CCC4-412C-B15A-C2F481C54708}" type="presOf" srcId="{8B6C3C2E-C415-4A71-ADE3-8E54D5A7D72D}" destId="{DE9DF550-BC43-43D6-905D-40516B8915A7}" srcOrd="0" destOrd="0" presId="urn:microsoft.com/office/officeart/2005/8/layout/vList5"/>
    <dgm:cxn modelId="{047AE641-9556-4FE7-881C-B48DA3B869F6}" type="presOf" srcId="{1B859B21-5643-4855-88BE-BACAB8E46B04}" destId="{572FAE9E-95A0-4866-8437-558F7BAB8817}" srcOrd="0" destOrd="0" presId="urn:microsoft.com/office/officeart/2005/8/layout/vList5"/>
    <dgm:cxn modelId="{91F718A9-3A79-498F-96B0-31B4DF36C8DF}" srcId="{1B859B21-5643-4855-88BE-BACAB8E46B04}" destId="{D58C14C2-9158-4BE7-B035-F03EB1C6A73C}" srcOrd="0" destOrd="0" parTransId="{49D193A4-16D0-4F4C-8604-398824327495}" sibTransId="{7315C451-8DEE-4C8B-B477-DDEEE1B80EF1}"/>
    <dgm:cxn modelId="{1A2AB97B-2810-4215-9A2A-50A3CEA89EAA}" type="presOf" srcId="{D58C14C2-9158-4BE7-B035-F03EB1C6A73C}" destId="{6614ED05-4894-4996-99A8-2AB92092851E}" srcOrd="0" destOrd="0" presId="urn:microsoft.com/office/officeart/2005/8/layout/vList5"/>
    <dgm:cxn modelId="{7F93B16D-30D5-4023-A4DB-C71E9BC1DE69}" srcId="{2B6E1940-205E-44D6-98C2-15F682EDC9EE}" destId="{1B859B21-5643-4855-88BE-BACAB8E46B04}" srcOrd="1" destOrd="0" parTransId="{DB8A3D83-3968-4B7C-ADB3-12F6F99A5C86}" sibTransId="{F2F90566-0C87-4A9F-8359-0F9E14AFE314}"/>
    <dgm:cxn modelId="{6E2F580A-7EFE-4085-BEBB-706225EBF52C}" srcId="{8B6C3C2E-C415-4A71-ADE3-8E54D5A7D72D}" destId="{1EB0CACF-5308-4536-9D12-E19729FDBC88}" srcOrd="0" destOrd="0" parTransId="{6768F13F-E941-4A29-A418-5558D4D761B3}" sibTransId="{954682D6-1E9F-4BE0-9DC0-E5F6B5EC9C6E}"/>
    <dgm:cxn modelId="{D50DEB2E-70EF-45F5-9A53-592FDE1D0394}" type="presOf" srcId="{2B6E1940-205E-44D6-98C2-15F682EDC9EE}" destId="{2C46D17F-4B77-4CEF-8DBD-B934BB76B09D}" srcOrd="0" destOrd="0" presId="urn:microsoft.com/office/officeart/2005/8/layout/vList5"/>
    <dgm:cxn modelId="{774394AF-4946-445C-99F0-FE69C1A50B67}" type="presOf" srcId="{1EB0CACF-5308-4536-9D12-E19729FDBC88}" destId="{BAC4C5F9-0D26-49DE-AD95-E90FEEB1A1D3}" srcOrd="0" destOrd="0" presId="urn:microsoft.com/office/officeart/2005/8/layout/vList5"/>
    <dgm:cxn modelId="{5339043D-7794-4728-964F-A75229915A26}" type="presParOf" srcId="{2C46D17F-4B77-4CEF-8DBD-B934BB76B09D}" destId="{212A7754-8CAA-41EF-9D0D-D1525EC48C48}" srcOrd="0" destOrd="0" presId="urn:microsoft.com/office/officeart/2005/8/layout/vList5"/>
    <dgm:cxn modelId="{9BAFE703-BB1A-44F8-81A9-99EF7EEBD799}" type="presParOf" srcId="{212A7754-8CAA-41EF-9D0D-D1525EC48C48}" destId="{DE9DF550-BC43-43D6-905D-40516B8915A7}" srcOrd="0" destOrd="0" presId="urn:microsoft.com/office/officeart/2005/8/layout/vList5"/>
    <dgm:cxn modelId="{859F90FA-ED7B-4FF3-8197-E75AB40D14E6}" type="presParOf" srcId="{212A7754-8CAA-41EF-9D0D-D1525EC48C48}" destId="{BAC4C5F9-0D26-49DE-AD95-E90FEEB1A1D3}" srcOrd="1" destOrd="0" presId="urn:microsoft.com/office/officeart/2005/8/layout/vList5"/>
    <dgm:cxn modelId="{7E527D8D-F755-49CE-9B4B-5E6ACD4CCEB2}" type="presParOf" srcId="{2C46D17F-4B77-4CEF-8DBD-B934BB76B09D}" destId="{54CCD6B0-34FC-4010-95CB-904FAA4D3F2C}" srcOrd="1" destOrd="0" presId="urn:microsoft.com/office/officeart/2005/8/layout/vList5"/>
    <dgm:cxn modelId="{ACF382FD-F035-418C-92A5-BF7BF5F28133}" type="presParOf" srcId="{2C46D17F-4B77-4CEF-8DBD-B934BB76B09D}" destId="{33676C85-8EE4-44D0-B049-F874BB8FA1AF}" srcOrd="2" destOrd="0" presId="urn:microsoft.com/office/officeart/2005/8/layout/vList5"/>
    <dgm:cxn modelId="{0074D16B-76CA-4C18-898A-18366F45B2C3}" type="presParOf" srcId="{33676C85-8EE4-44D0-B049-F874BB8FA1AF}" destId="{572FAE9E-95A0-4866-8437-558F7BAB8817}" srcOrd="0" destOrd="0" presId="urn:microsoft.com/office/officeart/2005/8/layout/vList5"/>
    <dgm:cxn modelId="{1F60497B-8F4C-46F9-A74F-EADEEE529AF6}" type="presParOf" srcId="{33676C85-8EE4-44D0-B049-F874BB8FA1AF}" destId="{6614ED05-4894-4996-99A8-2AB92092851E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0E0159-349D-4B36-BB1D-043C09C68EE5}" type="doc">
      <dgm:prSet loTypeId="urn:microsoft.com/office/officeart/2005/8/layout/vList5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38341950-FE31-4053-8679-CF813B1DACC9}">
      <dgm:prSet phldrT="[Texto]"/>
      <dgm:spPr/>
      <dgm:t>
        <a:bodyPr/>
        <a:lstStyle/>
        <a:p>
          <a:r>
            <a:rPr lang="pt-BR" dirty="0" smtClean="0"/>
            <a:t>Reserva de Material (Empenho)</a:t>
          </a:r>
          <a:endParaRPr lang="pt-BR" dirty="0"/>
        </a:p>
      </dgm:t>
    </dgm:pt>
    <dgm:pt modelId="{27732367-F1B2-4B41-801F-9BBCFA184F23}" type="parTrans" cxnId="{1902B1BD-5505-490C-AAD5-0232B624F308}">
      <dgm:prSet/>
      <dgm:spPr/>
      <dgm:t>
        <a:bodyPr/>
        <a:lstStyle/>
        <a:p>
          <a:endParaRPr lang="pt-BR"/>
        </a:p>
      </dgm:t>
    </dgm:pt>
    <dgm:pt modelId="{A12F34A0-DAAA-4823-8EEE-74D1099847E1}" type="sibTrans" cxnId="{1902B1BD-5505-490C-AAD5-0232B624F308}">
      <dgm:prSet/>
      <dgm:spPr/>
      <dgm:t>
        <a:bodyPr/>
        <a:lstStyle/>
        <a:p>
          <a:endParaRPr lang="pt-BR"/>
        </a:p>
      </dgm:t>
    </dgm:pt>
    <dgm:pt modelId="{0805DEBB-FEC5-4646-8FD0-9C9E8B518CED}">
      <dgm:prSet phldrT="[Texto]"/>
      <dgm:spPr/>
      <dgm:t>
        <a:bodyPr/>
        <a:lstStyle/>
        <a:p>
          <a:r>
            <a:rPr lang="pt-BR" dirty="0" smtClean="0"/>
            <a:t>Um ou mais materiais não possuem quantidade em estoque para suprir a requisição.</a:t>
          </a:r>
          <a:endParaRPr lang="pt-BR" dirty="0"/>
        </a:p>
      </dgm:t>
    </dgm:pt>
    <dgm:pt modelId="{C4B29FA1-2242-4CB6-A938-1840A7B3F54E}" type="parTrans" cxnId="{66660F20-EC60-4985-B9F8-03C43FF6A647}">
      <dgm:prSet/>
      <dgm:spPr/>
      <dgm:t>
        <a:bodyPr/>
        <a:lstStyle/>
        <a:p>
          <a:endParaRPr lang="pt-BR"/>
        </a:p>
      </dgm:t>
    </dgm:pt>
    <dgm:pt modelId="{B64FD8F0-5731-482D-B725-ACB67156ED20}" type="sibTrans" cxnId="{66660F20-EC60-4985-B9F8-03C43FF6A647}">
      <dgm:prSet/>
      <dgm:spPr/>
      <dgm:t>
        <a:bodyPr/>
        <a:lstStyle/>
        <a:p>
          <a:endParaRPr lang="pt-BR"/>
        </a:p>
      </dgm:t>
    </dgm:pt>
    <dgm:pt modelId="{1A5D9515-E259-4564-8A52-7F39DE8B40A8}">
      <dgm:prSet phldrT="[Texto]"/>
      <dgm:spPr/>
      <dgm:t>
        <a:bodyPr/>
        <a:lstStyle/>
        <a:p>
          <a:r>
            <a:rPr lang="pt-BR" dirty="0" smtClean="0"/>
            <a:t>Impasse</a:t>
          </a:r>
          <a:endParaRPr lang="pt-BR" dirty="0"/>
        </a:p>
      </dgm:t>
    </dgm:pt>
    <dgm:pt modelId="{DE1416DF-17F7-4EE5-BE79-184E43C06235}" type="parTrans" cxnId="{C72CABAC-8DD7-4C0F-9720-9737FADB98D4}">
      <dgm:prSet/>
      <dgm:spPr/>
      <dgm:t>
        <a:bodyPr/>
        <a:lstStyle/>
        <a:p>
          <a:endParaRPr lang="pt-BR"/>
        </a:p>
      </dgm:t>
    </dgm:pt>
    <dgm:pt modelId="{3E7F36E4-2F98-4053-998C-088A3FC59181}" type="sibTrans" cxnId="{C72CABAC-8DD7-4C0F-9720-9737FADB98D4}">
      <dgm:prSet/>
      <dgm:spPr/>
      <dgm:t>
        <a:bodyPr/>
        <a:lstStyle/>
        <a:p>
          <a:endParaRPr lang="pt-BR"/>
        </a:p>
      </dgm:t>
    </dgm:pt>
    <dgm:pt modelId="{7A6A2B77-3B0B-4409-BC79-4A7A975382C6}">
      <dgm:prSet phldrT="[Texto]"/>
      <dgm:spPr/>
      <dgm:t>
        <a:bodyPr/>
        <a:lstStyle/>
        <a:p>
          <a:r>
            <a:rPr lang="pt-BR" dirty="0" smtClean="0"/>
            <a:t>Reserva do saldo total disponível;</a:t>
          </a:r>
          <a:endParaRPr lang="pt-BR" dirty="0"/>
        </a:p>
      </dgm:t>
    </dgm:pt>
    <dgm:pt modelId="{8431B5B5-A3AE-40D7-AA7C-9D2BA025C7A7}" type="parTrans" cxnId="{FEBC7E2D-9AFC-4E5A-903F-DF3E4D803A0F}">
      <dgm:prSet/>
      <dgm:spPr/>
      <dgm:t>
        <a:bodyPr/>
        <a:lstStyle/>
        <a:p>
          <a:endParaRPr lang="pt-BR"/>
        </a:p>
      </dgm:t>
    </dgm:pt>
    <dgm:pt modelId="{E074AD58-D15E-45EF-A22B-3DF350FAC07E}" type="sibTrans" cxnId="{FEBC7E2D-9AFC-4E5A-903F-DF3E4D803A0F}">
      <dgm:prSet/>
      <dgm:spPr/>
      <dgm:t>
        <a:bodyPr/>
        <a:lstStyle/>
        <a:p>
          <a:endParaRPr lang="pt-BR"/>
        </a:p>
      </dgm:t>
    </dgm:pt>
    <dgm:pt modelId="{BFF6498B-2488-4828-8FAD-A83A1E164F8A}">
      <dgm:prSet phldrT="[Texto]"/>
      <dgm:spPr/>
      <dgm:t>
        <a:bodyPr/>
        <a:lstStyle/>
        <a:p>
          <a:r>
            <a:rPr lang="pt-BR" dirty="0" smtClean="0"/>
            <a:t>Fila de Reservas</a:t>
          </a:r>
          <a:endParaRPr lang="pt-BR" dirty="0"/>
        </a:p>
      </dgm:t>
    </dgm:pt>
    <dgm:pt modelId="{C6C8A578-44AA-4BFF-9C43-4E16ECE8D450}" type="parTrans" cxnId="{DDD60584-2514-46E3-A651-D28A1FC1ADC2}">
      <dgm:prSet/>
      <dgm:spPr/>
      <dgm:t>
        <a:bodyPr/>
        <a:lstStyle/>
        <a:p>
          <a:endParaRPr lang="pt-BR"/>
        </a:p>
      </dgm:t>
    </dgm:pt>
    <dgm:pt modelId="{1A5DDD79-4F12-4B66-B6AC-FE321DC52A4F}" type="sibTrans" cxnId="{DDD60584-2514-46E3-A651-D28A1FC1ADC2}">
      <dgm:prSet/>
      <dgm:spPr/>
      <dgm:t>
        <a:bodyPr/>
        <a:lstStyle/>
        <a:p>
          <a:endParaRPr lang="pt-BR"/>
        </a:p>
      </dgm:t>
    </dgm:pt>
    <dgm:pt modelId="{81697E55-6C59-46BB-B99F-51AD8FA807EA}">
      <dgm:prSet phldrT="[Texto]"/>
      <dgm:spPr/>
      <dgm:t>
        <a:bodyPr/>
        <a:lstStyle/>
        <a:p>
          <a:r>
            <a:rPr lang="pt-BR" dirty="0" smtClean="0"/>
            <a:t>Prioridade no atendimento pode ser alterada.</a:t>
          </a:r>
          <a:endParaRPr lang="pt-BR" dirty="0"/>
        </a:p>
      </dgm:t>
    </dgm:pt>
    <dgm:pt modelId="{901A41B1-FE0C-478E-9E9D-DA1381C2D8E0}" type="parTrans" cxnId="{C824D62B-8955-4A1A-95E1-EB6C78564E15}">
      <dgm:prSet/>
      <dgm:spPr/>
      <dgm:t>
        <a:bodyPr/>
        <a:lstStyle/>
        <a:p>
          <a:endParaRPr lang="pt-BR"/>
        </a:p>
      </dgm:t>
    </dgm:pt>
    <dgm:pt modelId="{CB22467F-1257-46F4-9AAF-E139487C8E83}" type="sibTrans" cxnId="{C824D62B-8955-4A1A-95E1-EB6C78564E15}">
      <dgm:prSet/>
      <dgm:spPr/>
      <dgm:t>
        <a:bodyPr/>
        <a:lstStyle/>
        <a:p>
          <a:endParaRPr lang="pt-BR"/>
        </a:p>
      </dgm:t>
    </dgm:pt>
    <dgm:pt modelId="{296E661F-FF49-4896-A664-4761C435271E}">
      <dgm:prSet phldrT="[Texto]"/>
      <dgm:spPr/>
      <dgm:t>
        <a:bodyPr/>
        <a:lstStyle/>
        <a:p>
          <a:r>
            <a:rPr lang="pt-BR" dirty="0" smtClean="0"/>
            <a:t>Documento de Separação</a:t>
          </a:r>
          <a:endParaRPr lang="pt-BR" dirty="0"/>
        </a:p>
      </dgm:t>
    </dgm:pt>
    <dgm:pt modelId="{2721CA3B-1753-422B-812C-2C66F9047A00}" type="parTrans" cxnId="{D2094810-A27F-4517-97B7-B435480B9DC8}">
      <dgm:prSet/>
      <dgm:spPr/>
      <dgm:t>
        <a:bodyPr/>
        <a:lstStyle/>
        <a:p>
          <a:endParaRPr lang="pt-BR"/>
        </a:p>
      </dgm:t>
    </dgm:pt>
    <dgm:pt modelId="{015A2299-6421-492E-BA72-4F30A55E71BC}" type="sibTrans" cxnId="{D2094810-A27F-4517-97B7-B435480B9DC8}">
      <dgm:prSet/>
      <dgm:spPr/>
      <dgm:t>
        <a:bodyPr/>
        <a:lstStyle/>
        <a:p>
          <a:endParaRPr lang="pt-BR"/>
        </a:p>
      </dgm:t>
    </dgm:pt>
    <dgm:pt modelId="{2B27F200-C93D-4EA9-A5EF-E4DB1DE90066}">
      <dgm:prSet phldrT="[Texto]"/>
      <dgm:spPr/>
      <dgm:t>
        <a:bodyPr/>
        <a:lstStyle/>
        <a:p>
          <a:r>
            <a:rPr lang="pt-BR" dirty="0" smtClean="0"/>
            <a:t>No encerramento do impasse a quantidade necessária para atender a requisição vai para fila de reservas.</a:t>
          </a:r>
        </a:p>
      </dgm:t>
    </dgm:pt>
    <dgm:pt modelId="{94B22650-34F6-4A99-9FB2-50B2E52C6A9F}" type="parTrans" cxnId="{0B51A4B3-CCC8-4165-9EAF-2B303D08BEA3}">
      <dgm:prSet/>
      <dgm:spPr/>
      <dgm:t>
        <a:bodyPr/>
        <a:lstStyle/>
        <a:p>
          <a:endParaRPr lang="pt-BR"/>
        </a:p>
      </dgm:t>
    </dgm:pt>
    <dgm:pt modelId="{50600842-73E7-41E7-A8F7-8EA5BE9EA8E1}" type="sibTrans" cxnId="{0B51A4B3-CCC8-4165-9EAF-2B303D08BEA3}">
      <dgm:prSet/>
      <dgm:spPr/>
      <dgm:t>
        <a:bodyPr/>
        <a:lstStyle/>
        <a:p>
          <a:endParaRPr lang="pt-BR"/>
        </a:p>
      </dgm:t>
    </dgm:pt>
    <dgm:pt modelId="{8C706172-D2D0-4699-84E7-64F5DC7E4069}">
      <dgm:prSet phldrT="[Texto]"/>
      <dgm:spPr/>
      <dgm:t>
        <a:bodyPr/>
        <a:lstStyle/>
        <a:p>
          <a:r>
            <a:rPr lang="pt-BR" dirty="0" smtClean="0"/>
            <a:t>Material aguarda suprimento;</a:t>
          </a:r>
          <a:endParaRPr lang="pt-BR" dirty="0"/>
        </a:p>
      </dgm:t>
    </dgm:pt>
    <dgm:pt modelId="{9BAE082E-15C8-42F9-BE67-814F482BB3DC}" type="parTrans" cxnId="{3B13B523-70FF-4E0E-83D1-922842B7C434}">
      <dgm:prSet/>
      <dgm:spPr/>
      <dgm:t>
        <a:bodyPr/>
        <a:lstStyle/>
        <a:p>
          <a:endParaRPr lang="pt-BR"/>
        </a:p>
      </dgm:t>
    </dgm:pt>
    <dgm:pt modelId="{D332D613-C318-4485-A776-D6D59C0CFF90}" type="sibTrans" cxnId="{3B13B523-70FF-4E0E-83D1-922842B7C434}">
      <dgm:prSet/>
      <dgm:spPr/>
      <dgm:t>
        <a:bodyPr/>
        <a:lstStyle/>
        <a:p>
          <a:endParaRPr lang="pt-BR"/>
        </a:p>
      </dgm:t>
    </dgm:pt>
    <dgm:pt modelId="{2DCDDFBE-CBF7-46A9-A2AE-9F89C8A30657}">
      <dgm:prSet phldrT="[Texto]"/>
      <dgm:spPr/>
      <dgm:t>
        <a:bodyPr/>
        <a:lstStyle/>
        <a:p>
          <a:r>
            <a:rPr lang="pt-BR" dirty="0" smtClean="0"/>
            <a:t>O documento pode ser preenchido pelo almoxarife.</a:t>
          </a:r>
          <a:endParaRPr lang="pt-BR" dirty="0"/>
        </a:p>
      </dgm:t>
    </dgm:pt>
    <dgm:pt modelId="{EDF96C0B-41EC-4A76-975A-D3C2EBDBEF5D}" type="parTrans" cxnId="{32020FEC-156D-43E6-8546-8B7486E8A37B}">
      <dgm:prSet/>
      <dgm:spPr/>
      <dgm:t>
        <a:bodyPr/>
        <a:lstStyle/>
        <a:p>
          <a:endParaRPr lang="pt-BR"/>
        </a:p>
      </dgm:t>
    </dgm:pt>
    <dgm:pt modelId="{F0C0F2BD-8150-4649-A498-E28BD0A14D3D}" type="sibTrans" cxnId="{32020FEC-156D-43E6-8546-8B7486E8A37B}">
      <dgm:prSet/>
      <dgm:spPr/>
      <dgm:t>
        <a:bodyPr/>
        <a:lstStyle/>
        <a:p>
          <a:endParaRPr lang="pt-BR"/>
        </a:p>
      </dgm:t>
    </dgm:pt>
    <dgm:pt modelId="{2BCCB330-9D62-443A-BE7F-DB25E997C530}" type="pres">
      <dgm:prSet presAssocID="{970E0159-349D-4B36-BB1D-043C09C68E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4EA92A3-EBEE-4CEF-BA7F-34397CDEE909}" type="pres">
      <dgm:prSet presAssocID="{38341950-FE31-4053-8679-CF813B1DACC9}" presName="linNode" presStyleCnt="0"/>
      <dgm:spPr/>
    </dgm:pt>
    <dgm:pt modelId="{31C5ABCC-FB8A-4085-840A-FEF8B34CA556}" type="pres">
      <dgm:prSet presAssocID="{38341950-FE31-4053-8679-CF813B1DACC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825E5B-FD6A-4D5B-BBA7-395E64BBE59D}" type="pres">
      <dgm:prSet presAssocID="{38341950-FE31-4053-8679-CF813B1DACC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4883CF-4BD5-41E0-9801-F0944AEED417}" type="pres">
      <dgm:prSet presAssocID="{A12F34A0-DAAA-4823-8EEE-74D1099847E1}" presName="sp" presStyleCnt="0"/>
      <dgm:spPr/>
    </dgm:pt>
    <dgm:pt modelId="{103B64C3-71EB-4391-8AB2-CF077BD561FB}" type="pres">
      <dgm:prSet presAssocID="{1A5D9515-E259-4564-8A52-7F39DE8B40A8}" presName="linNode" presStyleCnt="0"/>
      <dgm:spPr/>
    </dgm:pt>
    <dgm:pt modelId="{B1EA4029-C83D-43A6-AA9E-202400C8B3FF}" type="pres">
      <dgm:prSet presAssocID="{1A5D9515-E259-4564-8A52-7F39DE8B40A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E89894-31BB-435E-8EE0-635EA5C3AED4}" type="pres">
      <dgm:prSet presAssocID="{1A5D9515-E259-4564-8A52-7F39DE8B40A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5608C-DBF3-4FD1-9947-FAF51B16FB04}" type="pres">
      <dgm:prSet presAssocID="{3E7F36E4-2F98-4053-998C-088A3FC59181}" presName="sp" presStyleCnt="0"/>
      <dgm:spPr/>
    </dgm:pt>
    <dgm:pt modelId="{D3CFF19A-DD1A-4506-B34F-BA30EDF263E1}" type="pres">
      <dgm:prSet presAssocID="{BFF6498B-2488-4828-8FAD-A83A1E164F8A}" presName="linNode" presStyleCnt="0"/>
      <dgm:spPr/>
    </dgm:pt>
    <dgm:pt modelId="{7C767771-B1C3-4D36-812B-FD3159EF7C2F}" type="pres">
      <dgm:prSet presAssocID="{BFF6498B-2488-4828-8FAD-A83A1E164F8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9584DC-9EF8-43D9-90B5-E9EE66F340B5}" type="pres">
      <dgm:prSet presAssocID="{BFF6498B-2488-4828-8FAD-A83A1E164F8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7CB29F-A90B-4E99-B9FF-595AC1406A1F}" type="pres">
      <dgm:prSet presAssocID="{1A5DDD79-4F12-4B66-B6AC-FE321DC52A4F}" presName="sp" presStyleCnt="0"/>
      <dgm:spPr/>
    </dgm:pt>
    <dgm:pt modelId="{3874B746-D965-4E39-BFD2-54BDAFA16C96}" type="pres">
      <dgm:prSet presAssocID="{296E661F-FF49-4896-A664-4761C435271E}" presName="linNode" presStyleCnt="0"/>
      <dgm:spPr/>
    </dgm:pt>
    <dgm:pt modelId="{80EC90F2-1A72-496E-BEF9-FC79BC56BB96}" type="pres">
      <dgm:prSet presAssocID="{296E661F-FF49-4896-A664-4761C435271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AD4019-862D-4AAD-825A-D78DB28F7CB6}" type="pres">
      <dgm:prSet presAssocID="{296E661F-FF49-4896-A664-4761C435271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6660F20-EC60-4985-B9F8-03C43FF6A647}" srcId="{38341950-FE31-4053-8679-CF813B1DACC9}" destId="{0805DEBB-FEC5-4646-8FD0-9C9E8B518CED}" srcOrd="0" destOrd="0" parTransId="{C4B29FA1-2242-4CB6-A938-1840A7B3F54E}" sibTransId="{B64FD8F0-5731-482D-B725-ACB67156ED20}"/>
    <dgm:cxn modelId="{0727E588-0F64-4178-BC60-AAAB6F040C62}" type="presOf" srcId="{81697E55-6C59-46BB-B99F-51AD8FA807EA}" destId="{B29584DC-9EF8-43D9-90B5-E9EE66F340B5}" srcOrd="0" destOrd="1" presId="urn:microsoft.com/office/officeart/2005/8/layout/vList5"/>
    <dgm:cxn modelId="{C884D2C8-2EBF-47B6-8B52-580DD37D6A0F}" type="presOf" srcId="{8C706172-D2D0-4699-84E7-64F5DC7E4069}" destId="{B29584DC-9EF8-43D9-90B5-E9EE66F340B5}" srcOrd="0" destOrd="0" presId="urn:microsoft.com/office/officeart/2005/8/layout/vList5"/>
    <dgm:cxn modelId="{82DD6F34-3E1B-488E-B135-2C4A6B879551}" type="presOf" srcId="{BFF6498B-2488-4828-8FAD-A83A1E164F8A}" destId="{7C767771-B1C3-4D36-812B-FD3159EF7C2F}" srcOrd="0" destOrd="0" presId="urn:microsoft.com/office/officeart/2005/8/layout/vList5"/>
    <dgm:cxn modelId="{C824D62B-8955-4A1A-95E1-EB6C78564E15}" srcId="{BFF6498B-2488-4828-8FAD-A83A1E164F8A}" destId="{81697E55-6C59-46BB-B99F-51AD8FA807EA}" srcOrd="1" destOrd="0" parTransId="{901A41B1-FE0C-478E-9E9D-DA1381C2D8E0}" sibTransId="{CB22467F-1257-46F4-9AAF-E139487C8E83}"/>
    <dgm:cxn modelId="{07042A63-6EC6-42AB-9CB9-422ADE2A6C02}" type="presOf" srcId="{7A6A2B77-3B0B-4409-BC79-4A7A975382C6}" destId="{C0E89894-31BB-435E-8EE0-635EA5C3AED4}" srcOrd="0" destOrd="0" presId="urn:microsoft.com/office/officeart/2005/8/layout/vList5"/>
    <dgm:cxn modelId="{0B51A4B3-CCC8-4165-9EAF-2B303D08BEA3}" srcId="{1A5D9515-E259-4564-8A52-7F39DE8B40A8}" destId="{2B27F200-C93D-4EA9-A5EF-E4DB1DE90066}" srcOrd="1" destOrd="0" parTransId="{94B22650-34F6-4A99-9FB2-50B2E52C6A9F}" sibTransId="{50600842-73E7-41E7-A8F7-8EA5BE9EA8E1}"/>
    <dgm:cxn modelId="{3B13B523-70FF-4E0E-83D1-922842B7C434}" srcId="{BFF6498B-2488-4828-8FAD-A83A1E164F8A}" destId="{8C706172-D2D0-4699-84E7-64F5DC7E4069}" srcOrd="0" destOrd="0" parTransId="{9BAE082E-15C8-42F9-BE67-814F482BB3DC}" sibTransId="{D332D613-C318-4485-A776-D6D59C0CFF90}"/>
    <dgm:cxn modelId="{1902B1BD-5505-490C-AAD5-0232B624F308}" srcId="{970E0159-349D-4B36-BB1D-043C09C68EE5}" destId="{38341950-FE31-4053-8679-CF813B1DACC9}" srcOrd="0" destOrd="0" parTransId="{27732367-F1B2-4B41-801F-9BBCFA184F23}" sibTransId="{A12F34A0-DAAA-4823-8EEE-74D1099847E1}"/>
    <dgm:cxn modelId="{FEBC7E2D-9AFC-4E5A-903F-DF3E4D803A0F}" srcId="{1A5D9515-E259-4564-8A52-7F39DE8B40A8}" destId="{7A6A2B77-3B0B-4409-BC79-4A7A975382C6}" srcOrd="0" destOrd="0" parTransId="{8431B5B5-A3AE-40D7-AA7C-9D2BA025C7A7}" sibTransId="{E074AD58-D15E-45EF-A22B-3DF350FAC07E}"/>
    <dgm:cxn modelId="{DDD60584-2514-46E3-A651-D28A1FC1ADC2}" srcId="{970E0159-349D-4B36-BB1D-043C09C68EE5}" destId="{BFF6498B-2488-4828-8FAD-A83A1E164F8A}" srcOrd="2" destOrd="0" parTransId="{C6C8A578-44AA-4BFF-9C43-4E16ECE8D450}" sibTransId="{1A5DDD79-4F12-4B66-B6AC-FE321DC52A4F}"/>
    <dgm:cxn modelId="{3F2E1A92-FBCC-4E1C-8252-7BE6B5EE4362}" type="presOf" srcId="{2B27F200-C93D-4EA9-A5EF-E4DB1DE90066}" destId="{C0E89894-31BB-435E-8EE0-635EA5C3AED4}" srcOrd="0" destOrd="1" presId="urn:microsoft.com/office/officeart/2005/8/layout/vList5"/>
    <dgm:cxn modelId="{3411960E-74BB-41A2-B6D4-F392FBFCFC87}" type="presOf" srcId="{2DCDDFBE-CBF7-46A9-A2AE-9F89C8A30657}" destId="{30AD4019-862D-4AAD-825A-D78DB28F7CB6}" srcOrd="0" destOrd="0" presId="urn:microsoft.com/office/officeart/2005/8/layout/vList5"/>
    <dgm:cxn modelId="{0877489B-23DC-4200-832E-E3C58FB18508}" type="presOf" srcId="{970E0159-349D-4B36-BB1D-043C09C68EE5}" destId="{2BCCB330-9D62-443A-BE7F-DB25E997C530}" srcOrd="0" destOrd="0" presId="urn:microsoft.com/office/officeart/2005/8/layout/vList5"/>
    <dgm:cxn modelId="{A6652C9F-EFE6-474A-A27A-9115968DD247}" type="presOf" srcId="{296E661F-FF49-4896-A664-4761C435271E}" destId="{80EC90F2-1A72-496E-BEF9-FC79BC56BB96}" srcOrd="0" destOrd="0" presId="urn:microsoft.com/office/officeart/2005/8/layout/vList5"/>
    <dgm:cxn modelId="{11F877FF-28BC-427E-B97A-DB86E536E4C9}" type="presOf" srcId="{38341950-FE31-4053-8679-CF813B1DACC9}" destId="{31C5ABCC-FB8A-4085-840A-FEF8B34CA556}" srcOrd="0" destOrd="0" presId="urn:microsoft.com/office/officeart/2005/8/layout/vList5"/>
    <dgm:cxn modelId="{43C3AB37-589A-4D67-A4B2-8938ED138A29}" type="presOf" srcId="{0805DEBB-FEC5-4646-8FD0-9C9E8B518CED}" destId="{34825E5B-FD6A-4D5B-BBA7-395E64BBE59D}" srcOrd="0" destOrd="0" presId="urn:microsoft.com/office/officeart/2005/8/layout/vList5"/>
    <dgm:cxn modelId="{32020FEC-156D-43E6-8546-8B7486E8A37B}" srcId="{296E661F-FF49-4896-A664-4761C435271E}" destId="{2DCDDFBE-CBF7-46A9-A2AE-9F89C8A30657}" srcOrd="0" destOrd="0" parTransId="{EDF96C0B-41EC-4A76-975A-D3C2EBDBEF5D}" sibTransId="{F0C0F2BD-8150-4649-A498-E28BD0A14D3D}"/>
    <dgm:cxn modelId="{D2094810-A27F-4517-97B7-B435480B9DC8}" srcId="{970E0159-349D-4B36-BB1D-043C09C68EE5}" destId="{296E661F-FF49-4896-A664-4761C435271E}" srcOrd="3" destOrd="0" parTransId="{2721CA3B-1753-422B-812C-2C66F9047A00}" sibTransId="{015A2299-6421-492E-BA72-4F30A55E71BC}"/>
    <dgm:cxn modelId="{C72CABAC-8DD7-4C0F-9720-9737FADB98D4}" srcId="{970E0159-349D-4B36-BB1D-043C09C68EE5}" destId="{1A5D9515-E259-4564-8A52-7F39DE8B40A8}" srcOrd="1" destOrd="0" parTransId="{DE1416DF-17F7-4EE5-BE79-184E43C06235}" sibTransId="{3E7F36E4-2F98-4053-998C-088A3FC59181}"/>
    <dgm:cxn modelId="{09845AE3-FB3A-4950-90AB-7C2935959927}" type="presOf" srcId="{1A5D9515-E259-4564-8A52-7F39DE8B40A8}" destId="{B1EA4029-C83D-43A6-AA9E-202400C8B3FF}" srcOrd="0" destOrd="0" presId="urn:microsoft.com/office/officeart/2005/8/layout/vList5"/>
    <dgm:cxn modelId="{90B30F4F-1BF3-49C7-9689-AEDBB9DB771F}" type="presParOf" srcId="{2BCCB330-9D62-443A-BE7F-DB25E997C530}" destId="{04EA92A3-EBEE-4CEF-BA7F-34397CDEE909}" srcOrd="0" destOrd="0" presId="urn:microsoft.com/office/officeart/2005/8/layout/vList5"/>
    <dgm:cxn modelId="{E1785CD8-B1F7-4124-84DD-6883D9527301}" type="presParOf" srcId="{04EA92A3-EBEE-4CEF-BA7F-34397CDEE909}" destId="{31C5ABCC-FB8A-4085-840A-FEF8B34CA556}" srcOrd="0" destOrd="0" presId="urn:microsoft.com/office/officeart/2005/8/layout/vList5"/>
    <dgm:cxn modelId="{523209C5-289D-495B-B400-11F45C675AAB}" type="presParOf" srcId="{04EA92A3-EBEE-4CEF-BA7F-34397CDEE909}" destId="{34825E5B-FD6A-4D5B-BBA7-395E64BBE59D}" srcOrd="1" destOrd="0" presId="urn:microsoft.com/office/officeart/2005/8/layout/vList5"/>
    <dgm:cxn modelId="{9125FC8E-AA1E-4A96-8F11-2F48DA3E34B5}" type="presParOf" srcId="{2BCCB330-9D62-443A-BE7F-DB25E997C530}" destId="{774883CF-4BD5-41E0-9801-F0944AEED417}" srcOrd="1" destOrd="0" presId="urn:microsoft.com/office/officeart/2005/8/layout/vList5"/>
    <dgm:cxn modelId="{F533A432-C26B-42C7-8EA0-433663B5F1DC}" type="presParOf" srcId="{2BCCB330-9D62-443A-BE7F-DB25E997C530}" destId="{103B64C3-71EB-4391-8AB2-CF077BD561FB}" srcOrd="2" destOrd="0" presId="urn:microsoft.com/office/officeart/2005/8/layout/vList5"/>
    <dgm:cxn modelId="{BD686A94-AFA7-459D-9093-4440AE312A7E}" type="presParOf" srcId="{103B64C3-71EB-4391-8AB2-CF077BD561FB}" destId="{B1EA4029-C83D-43A6-AA9E-202400C8B3FF}" srcOrd="0" destOrd="0" presId="urn:microsoft.com/office/officeart/2005/8/layout/vList5"/>
    <dgm:cxn modelId="{E6668210-7D6F-43C9-916A-627C05ADCEF4}" type="presParOf" srcId="{103B64C3-71EB-4391-8AB2-CF077BD561FB}" destId="{C0E89894-31BB-435E-8EE0-635EA5C3AED4}" srcOrd="1" destOrd="0" presId="urn:microsoft.com/office/officeart/2005/8/layout/vList5"/>
    <dgm:cxn modelId="{283D7005-A0F1-4F0B-9493-874381B7EDEA}" type="presParOf" srcId="{2BCCB330-9D62-443A-BE7F-DB25E997C530}" destId="{1AF5608C-DBF3-4FD1-9947-FAF51B16FB04}" srcOrd="3" destOrd="0" presId="urn:microsoft.com/office/officeart/2005/8/layout/vList5"/>
    <dgm:cxn modelId="{5AB5061B-A563-47F1-85D8-ED966EB852A6}" type="presParOf" srcId="{2BCCB330-9D62-443A-BE7F-DB25E997C530}" destId="{D3CFF19A-DD1A-4506-B34F-BA30EDF263E1}" srcOrd="4" destOrd="0" presId="urn:microsoft.com/office/officeart/2005/8/layout/vList5"/>
    <dgm:cxn modelId="{8A6EFBBD-D937-4B9F-B94A-3D3D3E80DCE9}" type="presParOf" srcId="{D3CFF19A-DD1A-4506-B34F-BA30EDF263E1}" destId="{7C767771-B1C3-4D36-812B-FD3159EF7C2F}" srcOrd="0" destOrd="0" presId="urn:microsoft.com/office/officeart/2005/8/layout/vList5"/>
    <dgm:cxn modelId="{5857A9E9-D7ED-4FE1-87F1-EEA4C112DAC4}" type="presParOf" srcId="{D3CFF19A-DD1A-4506-B34F-BA30EDF263E1}" destId="{B29584DC-9EF8-43D9-90B5-E9EE66F340B5}" srcOrd="1" destOrd="0" presId="urn:microsoft.com/office/officeart/2005/8/layout/vList5"/>
    <dgm:cxn modelId="{B2918327-D2BD-474B-8764-F3312E16D50B}" type="presParOf" srcId="{2BCCB330-9D62-443A-BE7F-DB25E997C530}" destId="{227CB29F-A90B-4E99-B9FF-595AC1406A1F}" srcOrd="5" destOrd="0" presId="urn:microsoft.com/office/officeart/2005/8/layout/vList5"/>
    <dgm:cxn modelId="{D80DCEE0-6471-406B-9A5C-345280E796B4}" type="presParOf" srcId="{2BCCB330-9D62-443A-BE7F-DB25E997C530}" destId="{3874B746-D965-4E39-BFD2-54BDAFA16C96}" srcOrd="6" destOrd="0" presId="urn:microsoft.com/office/officeart/2005/8/layout/vList5"/>
    <dgm:cxn modelId="{1E840D0D-B2C7-4E3F-B9AC-95C0E893AF0B}" type="presParOf" srcId="{3874B746-D965-4E39-BFD2-54BDAFA16C96}" destId="{80EC90F2-1A72-496E-BEF9-FC79BC56BB96}" srcOrd="0" destOrd="0" presId="urn:microsoft.com/office/officeart/2005/8/layout/vList5"/>
    <dgm:cxn modelId="{F14E39BD-9C61-4DC7-A2FC-9B2E768E2688}" type="presParOf" srcId="{3874B746-D965-4E39-BFD2-54BDAFA16C96}" destId="{30AD4019-862D-4AAD-825A-D78DB28F7CB6}" srcOrd="1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164934-FE5B-46FF-B9CC-11C38B228B84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4165E0C1-EACD-48A3-AE7B-CE188CDD0722}">
      <dgm:prSet phldrT="[Texto]"/>
      <dgm:spPr/>
      <dgm:t>
        <a:bodyPr/>
        <a:lstStyle/>
        <a:p>
          <a:r>
            <a:rPr lang="pt-BR" dirty="0" smtClean="0"/>
            <a:t>Usuário autentica requisição</a:t>
          </a:r>
          <a:endParaRPr lang="pt-BR" dirty="0"/>
        </a:p>
      </dgm:t>
    </dgm:pt>
    <dgm:pt modelId="{5A065BD5-51F8-4055-B52C-09C3EB63665C}" type="parTrans" cxnId="{BB60CFC2-BE73-4637-AF49-12DE6A29F12E}">
      <dgm:prSet/>
      <dgm:spPr/>
      <dgm:t>
        <a:bodyPr/>
        <a:lstStyle/>
        <a:p>
          <a:endParaRPr lang="pt-BR"/>
        </a:p>
      </dgm:t>
    </dgm:pt>
    <dgm:pt modelId="{FC66DA96-D72B-4A92-8977-A2663885A3F9}" type="sibTrans" cxnId="{BB60CFC2-BE73-4637-AF49-12DE6A29F12E}">
      <dgm:prSet/>
      <dgm:spPr/>
      <dgm:t>
        <a:bodyPr/>
        <a:lstStyle/>
        <a:p>
          <a:endParaRPr lang="pt-BR"/>
        </a:p>
      </dgm:t>
    </dgm:pt>
    <dgm:pt modelId="{C06CC5E6-E845-4250-81FF-AAD6854FDC6B}">
      <dgm:prSet phldrT="[Texto]"/>
      <dgm:spPr/>
      <dgm:t>
        <a:bodyPr/>
        <a:lstStyle/>
        <a:p>
          <a:r>
            <a:rPr lang="pt-BR" dirty="0" smtClean="0"/>
            <a:t>Sistema emite ticket de ciência (para EPI)</a:t>
          </a:r>
          <a:endParaRPr lang="pt-BR" dirty="0"/>
        </a:p>
      </dgm:t>
    </dgm:pt>
    <dgm:pt modelId="{BF0E4AF1-839B-4F73-B6B5-FD3E2C970635}" type="parTrans" cxnId="{60E11447-9D76-4151-9F4E-8E03F9F69476}">
      <dgm:prSet/>
      <dgm:spPr/>
      <dgm:t>
        <a:bodyPr/>
        <a:lstStyle/>
        <a:p>
          <a:endParaRPr lang="pt-BR"/>
        </a:p>
      </dgm:t>
    </dgm:pt>
    <dgm:pt modelId="{C3320382-6C24-4D59-979B-F0EA2FB00DB8}" type="sibTrans" cxnId="{60E11447-9D76-4151-9F4E-8E03F9F69476}">
      <dgm:prSet/>
      <dgm:spPr/>
      <dgm:t>
        <a:bodyPr/>
        <a:lstStyle/>
        <a:p>
          <a:endParaRPr lang="pt-BR"/>
        </a:p>
      </dgm:t>
    </dgm:pt>
    <dgm:pt modelId="{5318531F-7688-48ED-B2A7-3D288FFE139F}">
      <dgm:prSet phldrT="[Texto]"/>
      <dgm:spPr/>
      <dgm:t>
        <a:bodyPr/>
        <a:lstStyle/>
        <a:p>
          <a:r>
            <a:rPr lang="pt-BR" dirty="0" smtClean="0"/>
            <a:t>Sistema baixa empenhos e estoque</a:t>
          </a:r>
          <a:endParaRPr lang="pt-BR" dirty="0"/>
        </a:p>
      </dgm:t>
    </dgm:pt>
    <dgm:pt modelId="{C99B4291-6DCD-44F8-8C4E-5E463549C111}" type="parTrans" cxnId="{2BB5B9C7-72C0-4B0C-8E5B-D7B948BA0495}">
      <dgm:prSet/>
      <dgm:spPr/>
      <dgm:t>
        <a:bodyPr/>
        <a:lstStyle/>
        <a:p>
          <a:endParaRPr lang="pt-BR"/>
        </a:p>
      </dgm:t>
    </dgm:pt>
    <dgm:pt modelId="{CC645400-FD58-4588-A95E-7FBEF7C3A33C}" type="sibTrans" cxnId="{2BB5B9C7-72C0-4B0C-8E5B-D7B948BA0495}">
      <dgm:prSet/>
      <dgm:spPr/>
      <dgm:t>
        <a:bodyPr/>
        <a:lstStyle/>
        <a:p>
          <a:endParaRPr lang="pt-BR"/>
        </a:p>
      </dgm:t>
    </dgm:pt>
    <dgm:pt modelId="{B29C50A0-C3F6-4F5D-B63F-48F60987ECD4}">
      <dgm:prSet phldrT="[Texto]"/>
      <dgm:spPr/>
      <dgm:t>
        <a:bodyPr/>
        <a:lstStyle/>
        <a:p>
          <a:r>
            <a:rPr lang="pt-BR" dirty="0" smtClean="0"/>
            <a:t>Material é entregue ao solicitante</a:t>
          </a:r>
          <a:endParaRPr lang="pt-BR" dirty="0"/>
        </a:p>
      </dgm:t>
    </dgm:pt>
    <dgm:pt modelId="{1CA4509D-DA86-422F-AE10-27FEEADF5BDA}" type="parTrans" cxnId="{856D0F9A-1BB4-4B13-90EC-22A2DF2D338A}">
      <dgm:prSet/>
      <dgm:spPr/>
      <dgm:t>
        <a:bodyPr/>
        <a:lstStyle/>
        <a:p>
          <a:endParaRPr lang="pt-BR"/>
        </a:p>
      </dgm:t>
    </dgm:pt>
    <dgm:pt modelId="{EA6C8355-D865-48A9-8F45-DA5E7FA34846}" type="sibTrans" cxnId="{856D0F9A-1BB4-4B13-90EC-22A2DF2D338A}">
      <dgm:prSet/>
      <dgm:spPr/>
      <dgm:t>
        <a:bodyPr/>
        <a:lstStyle/>
        <a:p>
          <a:endParaRPr lang="pt-BR"/>
        </a:p>
      </dgm:t>
    </dgm:pt>
    <dgm:pt modelId="{9338793D-0E86-44F6-8BEA-D689B7DF1C1A}" type="pres">
      <dgm:prSet presAssocID="{55164934-FE5B-46FF-B9CC-11C38B228B84}" presName="Name0" presStyleCnt="0">
        <dgm:presLayoutVars>
          <dgm:dir/>
          <dgm:animLvl val="lvl"/>
          <dgm:resizeHandles val="exact"/>
        </dgm:presLayoutVars>
      </dgm:prSet>
      <dgm:spPr/>
    </dgm:pt>
    <dgm:pt modelId="{FEFF3801-3DEB-43F4-8755-05981AD0B746}" type="pres">
      <dgm:prSet presAssocID="{4165E0C1-EACD-48A3-AE7B-CE188CDD072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2C55AC-0A17-4A0C-B210-F80E2295A679}" type="pres">
      <dgm:prSet presAssocID="{FC66DA96-D72B-4A92-8977-A2663885A3F9}" presName="parTxOnlySpace" presStyleCnt="0"/>
      <dgm:spPr/>
    </dgm:pt>
    <dgm:pt modelId="{B905704F-9E60-4C2A-AD2C-1FD5978C0113}" type="pres">
      <dgm:prSet presAssocID="{C06CC5E6-E845-4250-81FF-AAD6854FDC6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A4E8DF-978C-4BF2-B8AA-864B554F72C4}" type="pres">
      <dgm:prSet presAssocID="{C3320382-6C24-4D59-979B-F0EA2FB00DB8}" presName="parTxOnlySpace" presStyleCnt="0"/>
      <dgm:spPr/>
    </dgm:pt>
    <dgm:pt modelId="{0BD00F56-2EB3-42C4-AEA0-9D1C2EFDB845}" type="pres">
      <dgm:prSet presAssocID="{5318531F-7688-48ED-B2A7-3D288FFE1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98F6CD-4E70-4827-9D18-932F21034621}" type="pres">
      <dgm:prSet presAssocID="{CC645400-FD58-4588-A95E-7FBEF7C3A33C}" presName="parTxOnlySpace" presStyleCnt="0"/>
      <dgm:spPr/>
    </dgm:pt>
    <dgm:pt modelId="{2312809E-84C9-4729-BAAD-4EBEE4DAF9AD}" type="pres">
      <dgm:prSet presAssocID="{B29C50A0-C3F6-4F5D-B63F-48F60987ECD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24A660-4415-4BAF-9520-7D8A0AA88119}" type="presOf" srcId="{5318531F-7688-48ED-B2A7-3D288FFE139F}" destId="{0BD00F56-2EB3-42C4-AEA0-9D1C2EFDB845}" srcOrd="0" destOrd="0" presId="urn:microsoft.com/office/officeart/2005/8/layout/chevron1"/>
    <dgm:cxn modelId="{2BB5B9C7-72C0-4B0C-8E5B-D7B948BA0495}" srcId="{55164934-FE5B-46FF-B9CC-11C38B228B84}" destId="{5318531F-7688-48ED-B2A7-3D288FFE139F}" srcOrd="2" destOrd="0" parTransId="{C99B4291-6DCD-44F8-8C4E-5E463549C111}" sibTransId="{CC645400-FD58-4588-A95E-7FBEF7C3A33C}"/>
    <dgm:cxn modelId="{CC4B26C3-1DB3-43A9-8512-2251E79F09B6}" type="presOf" srcId="{C06CC5E6-E845-4250-81FF-AAD6854FDC6B}" destId="{B905704F-9E60-4C2A-AD2C-1FD5978C0113}" srcOrd="0" destOrd="0" presId="urn:microsoft.com/office/officeart/2005/8/layout/chevron1"/>
    <dgm:cxn modelId="{4C0ADFBB-5A6B-4588-912E-1E55C858700D}" type="presOf" srcId="{4165E0C1-EACD-48A3-AE7B-CE188CDD0722}" destId="{FEFF3801-3DEB-43F4-8755-05981AD0B746}" srcOrd="0" destOrd="0" presId="urn:microsoft.com/office/officeart/2005/8/layout/chevron1"/>
    <dgm:cxn modelId="{A6FB153B-F4EE-4600-A440-C4C5955CA72E}" type="presOf" srcId="{B29C50A0-C3F6-4F5D-B63F-48F60987ECD4}" destId="{2312809E-84C9-4729-BAAD-4EBEE4DAF9AD}" srcOrd="0" destOrd="0" presId="urn:microsoft.com/office/officeart/2005/8/layout/chevron1"/>
    <dgm:cxn modelId="{60E11447-9D76-4151-9F4E-8E03F9F69476}" srcId="{55164934-FE5B-46FF-B9CC-11C38B228B84}" destId="{C06CC5E6-E845-4250-81FF-AAD6854FDC6B}" srcOrd="1" destOrd="0" parTransId="{BF0E4AF1-839B-4F73-B6B5-FD3E2C970635}" sibTransId="{C3320382-6C24-4D59-979B-F0EA2FB00DB8}"/>
    <dgm:cxn modelId="{856D0F9A-1BB4-4B13-90EC-22A2DF2D338A}" srcId="{55164934-FE5B-46FF-B9CC-11C38B228B84}" destId="{B29C50A0-C3F6-4F5D-B63F-48F60987ECD4}" srcOrd="3" destOrd="0" parTransId="{1CA4509D-DA86-422F-AE10-27FEEADF5BDA}" sibTransId="{EA6C8355-D865-48A9-8F45-DA5E7FA34846}"/>
    <dgm:cxn modelId="{BB60CFC2-BE73-4637-AF49-12DE6A29F12E}" srcId="{55164934-FE5B-46FF-B9CC-11C38B228B84}" destId="{4165E0C1-EACD-48A3-AE7B-CE188CDD0722}" srcOrd="0" destOrd="0" parTransId="{5A065BD5-51F8-4055-B52C-09C3EB63665C}" sibTransId="{FC66DA96-D72B-4A92-8977-A2663885A3F9}"/>
    <dgm:cxn modelId="{80789BEC-9B20-4961-95BF-773F02ACCED4}" type="presOf" srcId="{55164934-FE5B-46FF-B9CC-11C38B228B84}" destId="{9338793D-0E86-44F6-8BEA-D689B7DF1C1A}" srcOrd="0" destOrd="0" presId="urn:microsoft.com/office/officeart/2005/8/layout/chevron1"/>
    <dgm:cxn modelId="{503CCB13-7242-4DB3-835E-1D743A2F1719}" type="presParOf" srcId="{9338793D-0E86-44F6-8BEA-D689B7DF1C1A}" destId="{FEFF3801-3DEB-43F4-8755-05981AD0B746}" srcOrd="0" destOrd="0" presId="urn:microsoft.com/office/officeart/2005/8/layout/chevron1"/>
    <dgm:cxn modelId="{E829A85B-AA6D-454F-8F29-3F599B394873}" type="presParOf" srcId="{9338793D-0E86-44F6-8BEA-D689B7DF1C1A}" destId="{1F2C55AC-0A17-4A0C-B210-F80E2295A679}" srcOrd="1" destOrd="0" presId="urn:microsoft.com/office/officeart/2005/8/layout/chevron1"/>
    <dgm:cxn modelId="{1DDB6A8C-617F-4234-BEA9-1A34F379F428}" type="presParOf" srcId="{9338793D-0E86-44F6-8BEA-D689B7DF1C1A}" destId="{B905704F-9E60-4C2A-AD2C-1FD5978C0113}" srcOrd="2" destOrd="0" presId="urn:microsoft.com/office/officeart/2005/8/layout/chevron1"/>
    <dgm:cxn modelId="{226A6393-F11B-4C4D-8ADB-EA6050549BF4}" type="presParOf" srcId="{9338793D-0E86-44F6-8BEA-D689B7DF1C1A}" destId="{F3A4E8DF-978C-4BF2-B8AA-864B554F72C4}" srcOrd="3" destOrd="0" presId="urn:microsoft.com/office/officeart/2005/8/layout/chevron1"/>
    <dgm:cxn modelId="{A7553820-30C2-41DD-87AC-BD85B3D8AAF1}" type="presParOf" srcId="{9338793D-0E86-44F6-8BEA-D689B7DF1C1A}" destId="{0BD00F56-2EB3-42C4-AEA0-9D1C2EFDB845}" srcOrd="4" destOrd="0" presId="urn:microsoft.com/office/officeart/2005/8/layout/chevron1"/>
    <dgm:cxn modelId="{EA5A1E8E-CC0B-4C8D-9836-C230BA359981}" type="presParOf" srcId="{9338793D-0E86-44F6-8BEA-D689B7DF1C1A}" destId="{A498F6CD-4E70-4827-9D18-932F21034621}" srcOrd="5" destOrd="0" presId="urn:microsoft.com/office/officeart/2005/8/layout/chevron1"/>
    <dgm:cxn modelId="{10FADBF7-AE8D-406D-81B8-E46E333D56D1}" type="presParOf" srcId="{9338793D-0E86-44F6-8BEA-D689B7DF1C1A}" destId="{2312809E-84C9-4729-BAAD-4EBEE4DAF9AD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9B6B-D16D-41EB-BEF8-925DEC25B0C8}" type="datetimeFigureOut">
              <a:rPr lang="pt-BR" smtClean="0"/>
              <a:pPr/>
              <a:t>23/04/2008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A3B1B-C3F8-4CD5-938F-D38A49A85E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Macro fluxo</a:t>
            </a:r>
            <a:r>
              <a:rPr lang="pt-BR" baseline="0" smtClean="0"/>
              <a:t> da requisição.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A3B1B-C3F8-4CD5-938F-D38A49A85EF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A3B1B-C3F8-4CD5-938F-D38A49A85EF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057013"/>
            <a:ext cx="5616575" cy="1225021"/>
          </a:xfrm>
        </p:spPr>
        <p:txBody>
          <a:bodyPr/>
          <a:lstStyle>
            <a:lvl1pPr>
              <a:defRPr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93" y="2857500"/>
            <a:ext cx="5832475" cy="96043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5175269"/>
            <a:ext cx="2114536" cy="39687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5175269"/>
            <a:ext cx="3376626" cy="39687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17526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5C00239D-A2AE-4921-9074-611D0552047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69816-1C72-4A8E-B856-AD6F4CD8444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9" y="157430"/>
            <a:ext cx="2160587" cy="480086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8" y="157430"/>
            <a:ext cx="6329363" cy="480086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144F3-AE17-4711-986A-6AAB8D63B59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095636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11 de março de 2008</a:t>
            </a:r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B9C15D-DB5F-4A7E-B1EF-AE96BD6EEBF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sz="quarter" idx="17" hasCustomPrompt="1"/>
          </p:nvPr>
        </p:nvSpPr>
        <p:spPr>
          <a:xfrm>
            <a:off x="428597" y="4572001"/>
            <a:ext cx="8286778" cy="428625"/>
          </a:xfrm>
          <a:noFill/>
          <a:effectLst/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buNone/>
              <a:defRPr sz="18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pPr lvl="0"/>
            <a:r>
              <a:rPr lang="pt-BR" dirty="0" smtClean="0"/>
              <a:t>Tópico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09849-0AE4-4619-B0AB-812EB527B60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BF69E-244C-4516-8F20-ACDCF251103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624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624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636F7-BE47-4E6C-AD59-10507EA127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FBF86-35FA-45DD-9D0F-083339837A7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FEEF1-1C03-4C70-823B-412ECAB611F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62F73-304B-4F0C-B6E0-166DCEC2846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9747-3217-4B83-80D3-0299E0159E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11 de março de 2008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EAAB9-E26A-45A5-AF71-9BD02BAD720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57430"/>
            <a:ext cx="8642350" cy="7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62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46707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11 de março de 2008</a:t>
            </a:r>
            <a:endParaRPr lang="pt-B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46707"/>
            <a:ext cx="323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Multcont Informática Ltda - Tupi RT</a:t>
            </a:r>
            <a:endParaRPr lang="pt-BR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46707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6B9C15D-DB5F-4A7E-B1EF-AE96BD6EEBF2}" type="slidenum">
              <a:rPr lang="pt-BR"/>
              <a:pPr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Requisição</a:t>
            </a:r>
            <a:r>
              <a:rPr lang="en-US" smtClean="0"/>
              <a:t> de </a:t>
            </a:r>
            <a:r>
              <a:rPr lang="en-US" err="1" smtClean="0"/>
              <a:t>Materiais</a:t>
            </a: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Movimentação de Estoque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Fluxo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428740"/>
          <a:ext cx="8572560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Digitação e Validação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Reclassificação financeira;</a:t>
            </a:r>
          </a:p>
          <a:p>
            <a:pPr lvl="1"/>
            <a:r>
              <a:rPr lang="pt-BR" sz="2600" dirty="0" smtClean="0"/>
              <a:t>Pode ocorrer dependendo do uso do material.</a:t>
            </a:r>
          </a:p>
          <a:p>
            <a:pPr lvl="1">
              <a:buNone/>
            </a:pPr>
            <a:endParaRPr lang="pt-BR" sz="2400" dirty="0" smtClean="0"/>
          </a:p>
          <a:p>
            <a:r>
              <a:rPr lang="pt-BR" dirty="0" smtClean="0"/>
              <a:t>Ficha de ativos;</a:t>
            </a:r>
          </a:p>
          <a:p>
            <a:pPr lvl="1"/>
            <a:r>
              <a:rPr lang="pt-BR" sz="2600" dirty="0" smtClean="0"/>
              <a:t>Manutenção / ampliação de máquinas.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Geração da autenticação digital para assinatura pelo responsável;</a:t>
            </a:r>
          </a:p>
          <a:p>
            <a:pPr lvl="1"/>
            <a:r>
              <a:rPr lang="pt-BR" sz="2600" dirty="0" smtClean="0"/>
              <a:t>Conferência das quantidades, valores e reclassificações, entre outras informações.</a:t>
            </a:r>
            <a:endParaRPr lang="pt-BR" sz="2600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Rodapé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00578"/>
            <a:ext cx="8229600" cy="952500"/>
          </a:xfrm>
        </p:spPr>
        <p:txBody>
          <a:bodyPr/>
          <a:lstStyle/>
          <a:p>
            <a:r>
              <a:rPr lang="pt-BR" dirty="0" smtClean="0"/>
              <a:t>Reserva de Materiais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Normal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sz="half" idx="2"/>
          </p:nvPr>
        </p:nvGraphicFramePr>
        <p:xfrm>
          <a:off x="457200" y="1812925"/>
          <a:ext cx="4040188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Fluxo Anômalo</a:t>
            </a:r>
            <a:endParaRPr lang="pt-BR" dirty="0">
              <a:solidFill>
                <a:srgbClr val="FF0000"/>
              </a:solidFill>
            </a:endParaRPr>
          </a:p>
        </p:txBody>
      </p:sp>
      <p:graphicFrame>
        <p:nvGraphicFramePr>
          <p:cNvPr id="11" name="Espaço Reservado para Conteúdo 10"/>
          <p:cNvGraphicFramePr>
            <a:graphicFrameLocks noGrp="1"/>
          </p:cNvGraphicFramePr>
          <p:nvPr>
            <p:ph sz="quarter" idx="4"/>
          </p:nvPr>
        </p:nvGraphicFramePr>
        <p:xfrm>
          <a:off x="4645025" y="1812925"/>
          <a:ext cx="4041775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de Separação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333500"/>
            <a:ext cx="5329246" cy="3810016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/>
              <a:t>Nesta etapa o almoxarife registra no documento de separação informações que indicam a origem física dos materiais;</a:t>
            </a:r>
          </a:p>
          <a:p>
            <a:r>
              <a:rPr lang="pt-BR" sz="2400" dirty="0" smtClean="0"/>
              <a:t>Identifica-se o armazém, endereço e lote (rastreabilidade) dos materiais que serão entregues ao solicitante;</a:t>
            </a:r>
          </a:p>
          <a:p>
            <a:r>
              <a:rPr lang="pt-BR" sz="2400" dirty="0" smtClean="0"/>
              <a:t>Sistema registra empenhos por endereçamento e lote.</a:t>
            </a:r>
            <a:endParaRPr lang="pt-BR" sz="2400" dirty="0"/>
          </a:p>
        </p:txBody>
      </p:sp>
      <p:pic>
        <p:nvPicPr>
          <p:cNvPr id="1034" name="Picture 10" descr="D:\Users\Administrador.smooch\AppData\Local\Microsoft\Windows\Temporary Internet Files\Content.IE5\TY6HKJW0\MPj040042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428740"/>
            <a:ext cx="2891006" cy="2857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Retirada do Material do Estoque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809620"/>
          </a:xfrm>
        </p:spPr>
        <p:txBody>
          <a:bodyPr/>
          <a:lstStyle/>
          <a:p>
            <a:r>
              <a:rPr lang="pt-BR" sz="2000" dirty="0" smtClean="0"/>
              <a:t>O solicitante do material passa o crachá no leitor ou insere sua assinatura digital para liberar o material no estoque.</a:t>
            </a:r>
            <a:endParaRPr lang="pt-BR" sz="2000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571604" y="12144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757214" y="1357302"/>
            <a:ext cx="914400" cy="301752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Início</a:t>
            </a:r>
            <a:endParaRPr lang="pt-BR" sz="1200" dirty="0"/>
          </a:p>
        </p:txBody>
      </p:sp>
      <p:sp>
        <p:nvSpPr>
          <p:cNvPr id="5" name="Fluxograma: Entrada manual 4"/>
          <p:cNvSpPr/>
          <p:nvPr/>
        </p:nvSpPr>
        <p:spPr>
          <a:xfrm>
            <a:off x="571472" y="1928806"/>
            <a:ext cx="1285884" cy="642942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Digitação da Requisição</a:t>
            </a:r>
            <a:endParaRPr lang="pt-BR" sz="1200" dirty="0"/>
          </a:p>
        </p:txBody>
      </p:sp>
      <p:cxnSp>
        <p:nvCxnSpPr>
          <p:cNvPr id="7" name="Conector de seta reta 6"/>
          <p:cNvCxnSpPr>
            <a:endCxn id="5" idx="0"/>
          </p:cNvCxnSpPr>
          <p:nvPr/>
        </p:nvCxnSpPr>
        <p:spPr>
          <a:xfrm rot="5400000">
            <a:off x="1048185" y="1826077"/>
            <a:ext cx="333252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uxograma: Documento 9"/>
          <p:cNvSpPr/>
          <p:nvPr/>
        </p:nvSpPr>
        <p:spPr>
          <a:xfrm>
            <a:off x="428596" y="2857500"/>
            <a:ext cx="1571636" cy="785818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Autenticação Responsável</a:t>
            </a:r>
            <a:endParaRPr lang="pt-BR" sz="1400" dirty="0"/>
          </a:p>
        </p:txBody>
      </p:sp>
      <p:cxnSp>
        <p:nvCxnSpPr>
          <p:cNvPr id="12" name="Conector de seta reta 11"/>
          <p:cNvCxnSpPr>
            <a:stCxn id="5" idx="2"/>
            <a:endCxn id="10" idx="0"/>
          </p:cNvCxnSpPr>
          <p:nvPr/>
        </p:nvCxnSpPr>
        <p:spPr>
          <a:xfrm rot="5400000">
            <a:off x="1071538" y="27146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predefinido 13"/>
          <p:cNvSpPr/>
          <p:nvPr/>
        </p:nvSpPr>
        <p:spPr>
          <a:xfrm>
            <a:off x="428596" y="4000508"/>
            <a:ext cx="1571636" cy="785818"/>
          </a:xfrm>
          <a:prstGeom prst="flowChartPredefined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Reserva materiais</a:t>
            </a:r>
            <a:endParaRPr lang="pt-BR" sz="1400" dirty="0"/>
          </a:p>
        </p:txBody>
      </p:sp>
      <p:cxnSp>
        <p:nvCxnSpPr>
          <p:cNvPr id="16" name="Conector de seta reta 15"/>
          <p:cNvCxnSpPr>
            <a:stCxn id="10" idx="2"/>
            <a:endCxn id="14" idx="0"/>
          </p:cNvCxnSpPr>
          <p:nvPr/>
        </p:nvCxnSpPr>
        <p:spPr>
          <a:xfrm rot="5400000">
            <a:off x="1009844" y="3795937"/>
            <a:ext cx="4091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4" idx="3"/>
            <a:endCxn id="17" idx="1"/>
          </p:cNvCxnSpPr>
          <p:nvPr/>
        </p:nvCxnSpPr>
        <p:spPr>
          <a:xfrm>
            <a:off x="2000232" y="4393417"/>
            <a:ext cx="419663" cy="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uxograma: Decisão 16"/>
          <p:cNvSpPr/>
          <p:nvPr/>
        </p:nvSpPr>
        <p:spPr>
          <a:xfrm>
            <a:off x="2419895" y="3973895"/>
            <a:ext cx="1568390" cy="841574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Impasse?</a:t>
            </a:r>
            <a:endParaRPr lang="pt-BR" sz="1050" dirty="0"/>
          </a:p>
        </p:txBody>
      </p:sp>
      <p:sp>
        <p:nvSpPr>
          <p:cNvPr id="20" name="Fluxograma: Entrada manual 19"/>
          <p:cNvSpPr/>
          <p:nvPr/>
        </p:nvSpPr>
        <p:spPr>
          <a:xfrm>
            <a:off x="4455737" y="3947000"/>
            <a:ext cx="1428760" cy="892975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Resolução do Impasse</a:t>
            </a:r>
            <a:endParaRPr lang="pt-BR" sz="1400" dirty="0"/>
          </a:p>
        </p:txBody>
      </p:sp>
      <p:cxnSp>
        <p:nvCxnSpPr>
          <p:cNvPr id="22" name="Conector de seta reta 21"/>
          <p:cNvCxnSpPr>
            <a:stCxn id="17" idx="3"/>
            <a:endCxn id="20" idx="1"/>
          </p:cNvCxnSpPr>
          <p:nvPr/>
        </p:nvCxnSpPr>
        <p:spPr>
          <a:xfrm flipV="1">
            <a:off x="3988285" y="4393488"/>
            <a:ext cx="467452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Fluxograma: Processo predefinido 23"/>
          <p:cNvSpPr/>
          <p:nvPr/>
        </p:nvSpPr>
        <p:spPr>
          <a:xfrm>
            <a:off x="6357950" y="4000508"/>
            <a:ext cx="1571636" cy="785818"/>
          </a:xfrm>
          <a:prstGeom prst="flowChartPredefined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Fila de Reserva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36074" y="4134701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7" name="Conector de seta reta 26"/>
          <p:cNvCxnSpPr>
            <a:stCxn id="20" idx="3"/>
            <a:endCxn id="24" idx="1"/>
          </p:cNvCxnSpPr>
          <p:nvPr/>
        </p:nvCxnSpPr>
        <p:spPr>
          <a:xfrm flipV="1">
            <a:off x="5884497" y="4393417"/>
            <a:ext cx="473453" cy="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Forma 31"/>
          <p:cNvCxnSpPr>
            <a:stCxn id="24" idx="2"/>
            <a:endCxn id="14" idx="2"/>
          </p:cNvCxnSpPr>
          <p:nvPr/>
        </p:nvCxnSpPr>
        <p:spPr>
          <a:xfrm rot="5400000">
            <a:off x="4179091" y="1821649"/>
            <a:ext cx="1588" cy="5929354"/>
          </a:xfrm>
          <a:prstGeom prst="bentConnector3">
            <a:avLst>
              <a:gd name="adj1" fmla="val 121373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luxograma: Documento 34"/>
          <p:cNvSpPr/>
          <p:nvPr/>
        </p:nvSpPr>
        <p:spPr>
          <a:xfrm>
            <a:off x="2389358" y="2357434"/>
            <a:ext cx="1628786" cy="1285884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pt-BR" sz="1400" dirty="0" smtClean="0"/>
              <a:t>Documento de Separação</a:t>
            </a:r>
          </a:p>
          <a:p>
            <a:pPr algn="ctr">
              <a:buFont typeface="Arial" pitchFamily="34" charset="0"/>
              <a:buChar char="•"/>
            </a:pPr>
            <a:r>
              <a:rPr lang="pt-BR" sz="1400" dirty="0" smtClean="0"/>
              <a:t>Empenho por endereço e lote</a:t>
            </a:r>
            <a:endParaRPr lang="pt-BR" sz="1400" dirty="0"/>
          </a:p>
        </p:txBody>
      </p:sp>
      <p:cxnSp>
        <p:nvCxnSpPr>
          <p:cNvPr id="37" name="Conector angulado 36"/>
          <p:cNvCxnSpPr>
            <a:stCxn id="17" idx="0"/>
            <a:endCxn id="35" idx="2"/>
          </p:cNvCxnSpPr>
          <p:nvPr/>
        </p:nvCxnSpPr>
        <p:spPr>
          <a:xfrm rot="16200000" flipV="1">
            <a:off x="2996127" y="3765931"/>
            <a:ext cx="415588" cy="3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3170135" y="372350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Fluxograma: Documento 38"/>
          <p:cNvSpPr/>
          <p:nvPr/>
        </p:nvSpPr>
        <p:spPr>
          <a:xfrm>
            <a:off x="2401965" y="1250286"/>
            <a:ext cx="1599358" cy="785818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Autenticação Solicitante</a:t>
            </a:r>
            <a:endParaRPr lang="pt-BR" sz="1400" dirty="0"/>
          </a:p>
        </p:txBody>
      </p:sp>
      <p:cxnSp>
        <p:nvCxnSpPr>
          <p:cNvPr id="43" name="Conector de seta reta 42"/>
          <p:cNvCxnSpPr>
            <a:stCxn id="35" idx="0"/>
            <a:endCxn id="39" idx="2"/>
          </p:cNvCxnSpPr>
          <p:nvPr/>
        </p:nvCxnSpPr>
        <p:spPr>
          <a:xfrm rot="16200000" flipV="1">
            <a:off x="3016058" y="2169740"/>
            <a:ext cx="373281" cy="2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Fluxograma: Processo predefinido 47"/>
          <p:cNvSpPr/>
          <p:nvPr/>
        </p:nvSpPr>
        <p:spPr>
          <a:xfrm>
            <a:off x="4714876" y="1357020"/>
            <a:ext cx="2286016" cy="571504"/>
          </a:xfrm>
          <a:prstGeom prst="flowChartPredefined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pt-BR" sz="1400" dirty="0" smtClean="0"/>
              <a:t>Baixa Empenho</a:t>
            </a:r>
          </a:p>
          <a:p>
            <a:pPr algn="ctr">
              <a:buFont typeface="Arial" pitchFamily="34" charset="0"/>
              <a:buChar char="•"/>
            </a:pPr>
            <a:r>
              <a:rPr lang="pt-BR" sz="1400" dirty="0" smtClean="0"/>
              <a:t>Baixa Estoque</a:t>
            </a:r>
            <a:endParaRPr lang="pt-BR" sz="1400" dirty="0"/>
          </a:p>
        </p:txBody>
      </p:sp>
      <p:cxnSp>
        <p:nvCxnSpPr>
          <p:cNvPr id="50" name="Conector de seta reta 49"/>
          <p:cNvCxnSpPr>
            <a:stCxn id="39" idx="3"/>
            <a:endCxn id="48" idx="1"/>
          </p:cNvCxnSpPr>
          <p:nvPr/>
        </p:nvCxnSpPr>
        <p:spPr>
          <a:xfrm flipV="1">
            <a:off x="4001323" y="1642772"/>
            <a:ext cx="713553" cy="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luxograma: Terminação 50"/>
          <p:cNvSpPr/>
          <p:nvPr/>
        </p:nvSpPr>
        <p:spPr>
          <a:xfrm>
            <a:off x="5402643" y="2484310"/>
            <a:ext cx="914400" cy="301752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Fim</a:t>
            </a:r>
            <a:endParaRPr lang="pt-BR" sz="1200" dirty="0"/>
          </a:p>
        </p:txBody>
      </p:sp>
      <p:cxnSp>
        <p:nvCxnSpPr>
          <p:cNvPr id="53" name="Conector de seta reta 52"/>
          <p:cNvCxnSpPr>
            <a:stCxn id="48" idx="2"/>
            <a:endCxn id="51" idx="0"/>
          </p:cNvCxnSpPr>
          <p:nvPr/>
        </p:nvCxnSpPr>
        <p:spPr>
          <a:xfrm rot="16200000" flipH="1">
            <a:off x="5580970" y="2205437"/>
            <a:ext cx="555786" cy="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Espaço Reservado para Rodapé 1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Multcont Informática Ltda - Tupi RT</a:t>
            </a:r>
            <a:endParaRPr lang="pt-BR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quisição de Materiais">
  <a:themeElements>
    <a:clrScheme name="Personalizar design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Requisição de Materiais</Template>
  <TotalTime>0</TotalTime>
  <Words>404</Words>
  <Application>Microsoft PowerPoint</Application>
  <PresentationFormat>Apresentação na tela (16:10)</PresentationFormat>
  <Paragraphs>79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Requisição de Materiais</vt:lpstr>
      <vt:lpstr>Requisição de Materiais</vt:lpstr>
      <vt:lpstr>Fluxo de Operações da Requisição</vt:lpstr>
      <vt:lpstr> Digitação e Validação</vt:lpstr>
      <vt:lpstr>Reserva de Materiais</vt:lpstr>
      <vt:lpstr>Documento de Separação</vt:lpstr>
      <vt:lpstr>Retirada do Material do Estoque</vt:lpstr>
      <vt:lpstr>Fluxograma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Requisição de Materiais</dc:title>
  <dc:creator>Administrador</dc:creator>
  <cp:lastModifiedBy>Administrador</cp:lastModifiedBy>
  <cp:revision>1</cp:revision>
  <dcterms:created xsi:type="dcterms:W3CDTF">2008-04-24T02:03:59Z</dcterms:created>
  <dcterms:modified xsi:type="dcterms:W3CDTF">2008-04-24T02:04:18Z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TC012264321046</vt:lpwstr>
  </property>
</Properties>
</file>