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4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9" r:id="rId16"/>
    <p:sldId id="257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1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75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8572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27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2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5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1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4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9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92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3E4E-345C-4C9F-A23E-D74B7C0DD159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02017" y="4659984"/>
            <a:ext cx="271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suporte@conceitho.com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781622" y="4659984"/>
            <a:ext cx="290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http://www.conceitho.com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0" y="4321029"/>
            <a:ext cx="847526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3923928" y="1635646"/>
            <a:ext cx="46805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923928" y="699542"/>
            <a:ext cx="3672408" cy="1102519"/>
          </a:xfrm>
        </p:spPr>
        <p:txBody>
          <a:bodyPr>
            <a:normAutofit/>
          </a:bodyPr>
          <a:lstStyle/>
          <a:p>
            <a:pPr algn="l"/>
            <a:r>
              <a:rPr lang="pt-BR" sz="6000" b="1" dirty="0" err="1" smtClean="0"/>
              <a:t>Fluent</a:t>
            </a:r>
            <a:r>
              <a:rPr lang="pt-BR" sz="6000" b="1" dirty="0" smtClean="0"/>
              <a:t> ERP</a:t>
            </a:r>
            <a:endParaRPr lang="pt-BR" sz="6000" b="1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4073624" y="1635646"/>
            <a:ext cx="4674840" cy="216024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pt-BR" dirty="0" smtClean="0"/>
              <a:t>O sistema </a:t>
            </a:r>
            <a:r>
              <a:rPr lang="pt-BR" dirty="0" err="1" smtClean="0"/>
              <a:t>Fluent</a:t>
            </a:r>
            <a:r>
              <a:rPr lang="pt-BR" dirty="0" smtClean="0"/>
              <a:t>® é um software para gestão empresarial criado para ser utilizado por pequenas e médias empresas, e atender praticamente todos os ramos de atividade.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07504" y="415592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7250"/>
            <a:ext cx="3456384" cy="29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9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0" name="Octógono 9"/>
          <p:cNvSpPr/>
          <p:nvPr/>
        </p:nvSpPr>
        <p:spPr>
          <a:xfrm>
            <a:off x="1276468" y="3525495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1" name="Octógono 10"/>
          <p:cNvSpPr/>
          <p:nvPr/>
        </p:nvSpPr>
        <p:spPr>
          <a:xfrm>
            <a:off x="3407501" y="1176011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7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" name="Octógono 7"/>
          <p:cNvSpPr/>
          <p:nvPr/>
        </p:nvSpPr>
        <p:spPr>
          <a:xfrm>
            <a:off x="1276468" y="3525495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0" name="Octógono 9"/>
          <p:cNvSpPr/>
          <p:nvPr/>
        </p:nvSpPr>
        <p:spPr>
          <a:xfrm>
            <a:off x="4724434" y="329183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1" name="Octógono 10"/>
          <p:cNvSpPr/>
          <p:nvPr/>
        </p:nvSpPr>
        <p:spPr>
          <a:xfrm>
            <a:off x="3407501" y="1176011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" name="Octógono 7"/>
          <p:cNvSpPr/>
          <p:nvPr/>
        </p:nvSpPr>
        <p:spPr>
          <a:xfrm>
            <a:off x="1276468" y="3525495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0" name="Octógono 9"/>
          <p:cNvSpPr/>
          <p:nvPr/>
        </p:nvSpPr>
        <p:spPr>
          <a:xfrm>
            <a:off x="4724434" y="329183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1" name="Octógono 10"/>
          <p:cNvSpPr/>
          <p:nvPr/>
        </p:nvSpPr>
        <p:spPr>
          <a:xfrm>
            <a:off x="3407501" y="1176011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2" name="Octógono 11"/>
          <p:cNvSpPr/>
          <p:nvPr/>
        </p:nvSpPr>
        <p:spPr>
          <a:xfrm>
            <a:off x="7812360" y="743963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22" y="286796"/>
            <a:ext cx="6838525" cy="444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68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749151"/>
            <a:ext cx="8712968" cy="110251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Obrigado por assistir essa apresentação.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71600" y="1833364"/>
            <a:ext cx="7344816" cy="1098426"/>
          </a:xfrm>
        </p:spPr>
        <p:txBody>
          <a:bodyPr>
            <a:normAutofit/>
          </a:bodyPr>
          <a:lstStyle/>
          <a:p>
            <a:r>
              <a:rPr lang="pt-BR" dirty="0" smtClean="0"/>
              <a:t>Para maiores esclarecimentos entre em contato conosco.</a:t>
            </a:r>
          </a:p>
          <a:p>
            <a:endParaRPr lang="pt-BR" dirty="0"/>
          </a:p>
        </p:txBody>
      </p:sp>
      <p:pic>
        <p:nvPicPr>
          <p:cNvPr id="8" name="Picture 3" descr="D:\Users\Cartel\AppData\Local\Microsoft\Windows\Temporary Internet Files\Content.IE5\ZD79IO05\MP9004428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7814"/>
            <a:ext cx="65189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03648" y="326221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(11) 2324-0346</a:t>
            </a:r>
            <a:endParaRPr lang="pt-BR" sz="2400" dirty="0"/>
          </a:p>
        </p:txBody>
      </p:sp>
      <p:pic>
        <p:nvPicPr>
          <p:cNvPr id="11" name="Picture 5" descr="http://www.esda.org/images/facebook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31393"/>
            <a:ext cx="463314" cy="4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369708" y="3231393"/>
            <a:ext cx="42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facebook.com/</a:t>
            </a:r>
            <a:r>
              <a:rPr lang="pt-BR" sz="2400" dirty="0" err="1" smtClean="0"/>
              <a:t>conceitho.tec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111989" y="3923445"/>
            <a:ext cx="477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http://</a:t>
            </a:r>
            <a:r>
              <a:rPr lang="pt-BR" sz="2400" dirty="0" smtClean="0"/>
              <a:t>fluent.conceitho.com/suporte</a:t>
            </a:r>
            <a:endParaRPr lang="pt-BR" sz="2400" dirty="0"/>
          </a:p>
        </p:txBody>
      </p:sp>
      <p:pic>
        <p:nvPicPr>
          <p:cNvPr id="14" name="Picture 2" descr="http://www.centralserver.com.br/img/icones/mediawik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7894"/>
            <a:ext cx="1296907" cy="64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9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7" y="1063229"/>
            <a:ext cx="2276066" cy="20085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58980" y="1203598"/>
            <a:ext cx="5763208" cy="1980989"/>
          </a:xfrm>
        </p:spPr>
        <p:txBody>
          <a:bodyPr/>
          <a:lstStyle/>
          <a:p>
            <a:r>
              <a:rPr lang="pt-BR" dirty="0" smtClean="0"/>
              <a:t>Captação do Pedido de Vendas</a:t>
            </a:r>
          </a:p>
          <a:p>
            <a:r>
              <a:rPr lang="pt-BR" dirty="0" smtClean="0"/>
              <a:t>Checagem Cadastral</a:t>
            </a:r>
          </a:p>
          <a:p>
            <a:r>
              <a:rPr lang="pt-BR" dirty="0" smtClean="0"/>
              <a:t>Precificação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49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1" y="1063227"/>
            <a:ext cx="1559333" cy="28918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Finanças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2138" y="1203598"/>
            <a:ext cx="5554662" cy="3394472"/>
          </a:xfrm>
        </p:spPr>
        <p:txBody>
          <a:bodyPr/>
          <a:lstStyle/>
          <a:p>
            <a:r>
              <a:rPr lang="pt-BR" dirty="0" smtClean="0"/>
              <a:t>Limite de Crédito</a:t>
            </a:r>
          </a:p>
          <a:p>
            <a:r>
              <a:rPr lang="pt-BR" dirty="0" smtClean="0"/>
              <a:t>Bloqueios Manuais</a:t>
            </a:r>
          </a:p>
          <a:p>
            <a:r>
              <a:rPr lang="pt-BR" dirty="0" smtClean="0"/>
              <a:t>Inadimplência</a:t>
            </a:r>
          </a:p>
          <a:p>
            <a:r>
              <a:rPr lang="pt-BR" dirty="0" smtClean="0"/>
              <a:t>Liberação Manual de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23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5" y="483518"/>
            <a:ext cx="2132376" cy="3722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Suprimentos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2138" y="1203598"/>
            <a:ext cx="5328294" cy="3394472"/>
          </a:xfrm>
        </p:spPr>
        <p:txBody>
          <a:bodyPr/>
          <a:lstStyle/>
          <a:p>
            <a:r>
              <a:rPr lang="pt-BR" dirty="0" smtClean="0"/>
              <a:t>Checagem de Saldo</a:t>
            </a:r>
          </a:p>
          <a:p>
            <a:r>
              <a:rPr lang="pt-BR" dirty="0" smtClean="0"/>
              <a:t>Disparo de </a:t>
            </a:r>
            <a:r>
              <a:rPr lang="pt-BR" dirty="0"/>
              <a:t>P</a:t>
            </a:r>
            <a:r>
              <a:rPr lang="pt-BR" dirty="0" smtClean="0"/>
              <a:t>rodução</a:t>
            </a:r>
          </a:p>
          <a:p>
            <a:r>
              <a:rPr lang="pt-BR" dirty="0" smtClean="0"/>
              <a:t>Disparo de Compras</a:t>
            </a:r>
          </a:p>
          <a:p>
            <a:r>
              <a:rPr lang="pt-BR" dirty="0" smtClean="0"/>
              <a:t>Faturamento</a:t>
            </a:r>
          </a:p>
          <a:p>
            <a:r>
              <a:rPr lang="pt-BR" dirty="0" smtClean="0"/>
              <a:t>Fila de Reservas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0" y="343767"/>
            <a:ext cx="2742675" cy="4111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1840" y="1203598"/>
            <a:ext cx="5616624" cy="339447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Ordem de Fabricação</a:t>
            </a:r>
          </a:p>
          <a:p>
            <a:r>
              <a:rPr lang="pt-BR" dirty="0" smtClean="0"/>
              <a:t>Estrutura de Materiais</a:t>
            </a:r>
          </a:p>
          <a:p>
            <a:r>
              <a:rPr lang="pt-BR" dirty="0" smtClean="0"/>
              <a:t>Controle de Qualidade</a:t>
            </a:r>
          </a:p>
          <a:p>
            <a:r>
              <a:rPr lang="pt-BR" dirty="0" smtClean="0"/>
              <a:t>Emissão de Laudos</a:t>
            </a:r>
          </a:p>
          <a:p>
            <a:r>
              <a:rPr lang="pt-BR" dirty="0" smtClean="0"/>
              <a:t>Envio ao Estoque / Atualização da Fila de Reservas</a:t>
            </a:r>
          </a:p>
        </p:txBody>
      </p:sp>
    </p:spTree>
    <p:extLst>
      <p:ext uri="{BB962C8B-B14F-4D97-AF65-F5344CB8AC3E}">
        <p14:creationId xmlns:p14="http://schemas.microsoft.com/office/powerpoint/2010/main" val="386474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8" y="863636"/>
            <a:ext cx="3546010" cy="343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Compras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39952" y="1131590"/>
            <a:ext cx="4752528" cy="339447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Solicitação de Compras</a:t>
            </a:r>
          </a:p>
          <a:p>
            <a:r>
              <a:rPr lang="pt-BR" dirty="0" smtClean="0"/>
              <a:t>Aprovação Eletrônica</a:t>
            </a:r>
          </a:p>
          <a:p>
            <a:r>
              <a:rPr lang="pt-BR" dirty="0" smtClean="0"/>
              <a:t>Ordem de Compras</a:t>
            </a:r>
          </a:p>
          <a:p>
            <a:r>
              <a:rPr lang="pt-BR" dirty="0" smtClean="0"/>
              <a:t>Recebimento</a:t>
            </a:r>
          </a:p>
          <a:p>
            <a:r>
              <a:rPr lang="pt-BR" dirty="0" smtClean="0"/>
              <a:t>Envio ao Estoque / Atualização de Fila de Reservas</a:t>
            </a:r>
          </a:p>
        </p:txBody>
      </p:sp>
    </p:spTree>
    <p:extLst>
      <p:ext uri="{BB962C8B-B14F-4D97-AF65-F5344CB8AC3E}">
        <p14:creationId xmlns:p14="http://schemas.microsoft.com/office/powerpoint/2010/main" val="261811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4840"/>
            <a:ext cx="6767749" cy="4496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481885" y="1918466"/>
            <a:ext cx="4337750" cy="85725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</a:t>
            </a:r>
            <a:br>
              <a:rPr lang="pt-BR" dirty="0" smtClean="0"/>
            </a:br>
            <a:r>
              <a:rPr lang="pt-BR" dirty="0" smtClean="0"/>
              <a:t>Faturamento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57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Integrações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359776"/>
            <a:ext cx="4752528" cy="3394472"/>
          </a:xfrm>
        </p:spPr>
        <p:txBody>
          <a:bodyPr>
            <a:normAutofit/>
          </a:bodyPr>
          <a:lstStyle/>
          <a:p>
            <a:r>
              <a:rPr lang="pt-BR" dirty="0" smtClean="0"/>
              <a:t>Contas a Pagar</a:t>
            </a:r>
          </a:p>
          <a:p>
            <a:r>
              <a:rPr lang="pt-BR" dirty="0" smtClean="0"/>
              <a:t>Contas a Receber</a:t>
            </a:r>
          </a:p>
          <a:p>
            <a:r>
              <a:rPr lang="pt-BR" dirty="0" smtClean="0"/>
              <a:t>Contabilidade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87575"/>
            <a:ext cx="2952328" cy="33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7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inamento ERP Tup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Treinamento ERP Tupi</Template>
  <TotalTime>799</TotalTime>
  <Words>222</Words>
  <Application>Microsoft Office PowerPoint</Application>
  <PresentationFormat>Apresentação na tela (16:9)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Treinamento ERP Tupi</vt:lpstr>
      <vt:lpstr>Fluent ERP</vt:lpstr>
      <vt:lpstr>Fluent ERP - Vendas</vt:lpstr>
      <vt:lpstr>Fluent ERP - Finanças</vt:lpstr>
      <vt:lpstr>Fluent ERP - Suprimentos</vt:lpstr>
      <vt:lpstr>Fluent ERP - Produção</vt:lpstr>
      <vt:lpstr>Fluent ERP - Compras</vt:lpstr>
      <vt:lpstr>Fluent ERP Faturamento</vt:lpstr>
      <vt:lpstr>Fluent ERP - Integrações</vt:lpstr>
      <vt:lpstr>Fluent ERP – Fluxo de Operações</vt:lpstr>
      <vt:lpstr>Fluent ERP – Fluxo de Operações</vt:lpstr>
      <vt:lpstr>Fluent ERP – Fluxo de Operações</vt:lpstr>
      <vt:lpstr>Fluent ERP – Fluxo de Operações</vt:lpstr>
      <vt:lpstr>Fluent ERP – Fluxo de Operações</vt:lpstr>
      <vt:lpstr>Fluent ERP – Fluxo de Operações</vt:lpstr>
      <vt:lpstr>Fluent ERP – Fluxo de Operações</vt:lpstr>
      <vt:lpstr>Obrigado por assistir essa apresentação.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ERP Tupi</dc:title>
  <dc:creator>Ricardo Gonçalves</dc:creator>
  <cp:lastModifiedBy>Ricardo Gonçalves</cp:lastModifiedBy>
  <cp:revision>44</cp:revision>
  <dcterms:created xsi:type="dcterms:W3CDTF">2012-11-23T19:35:57Z</dcterms:created>
  <dcterms:modified xsi:type="dcterms:W3CDTF">2016-03-14T19:33:30Z</dcterms:modified>
  <cp:contentStatus/>
</cp:coreProperties>
</file>