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6" r:id="rId3"/>
    <p:sldId id="282" r:id="rId4"/>
    <p:sldId id="283" r:id="rId5"/>
    <p:sldId id="284" r:id="rId6"/>
    <p:sldId id="285" r:id="rId7"/>
    <p:sldId id="286" r:id="rId8"/>
    <p:sldId id="270" r:id="rId9"/>
    <p:sldId id="271" r:id="rId10"/>
    <p:sldId id="272" r:id="rId11"/>
    <p:sldId id="274" r:id="rId12"/>
    <p:sldId id="275" r:id="rId13"/>
    <p:sldId id="27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57" r:id="rId22"/>
    <p:sldId id="260" r:id="rId23"/>
    <p:sldId id="261" r:id="rId24"/>
    <p:sldId id="262" r:id="rId25"/>
    <p:sldId id="263" r:id="rId26"/>
    <p:sldId id="264" r:id="rId27"/>
    <p:sldId id="277" r:id="rId28"/>
    <p:sldId id="278" r:id="rId29"/>
    <p:sldId id="279" r:id="rId30"/>
    <p:sldId id="280" r:id="rId31"/>
    <p:sldId id="281" r:id="rId32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95" userDrawn="1">
          <p15:clr>
            <a:srgbClr val="A4A3A4"/>
          </p15:clr>
        </p15:guide>
        <p15:guide id="3" orient="horz" pos="713" userDrawn="1">
          <p15:clr>
            <a:srgbClr val="A4A3A4"/>
          </p15:clr>
        </p15:guide>
        <p15:guide id="4" orient="horz" pos="18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86"/>
      </p:cViewPr>
      <p:guideLst>
        <p:guide pos="295"/>
        <p:guide orient="horz" pos="713"/>
        <p:guide orient="horz" pos="184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F2FCD3-75B8-479F-BD5B-6AE32D5E3475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CD5DB39-126D-42F6-9FA4-31FD589BB980}">
      <dgm:prSet phldrT="[Texto]"/>
      <dgm:spPr/>
      <dgm:t>
        <a:bodyPr/>
        <a:lstStyle/>
        <a:p>
          <a:r>
            <a:rPr lang="pt-BR" dirty="0"/>
            <a:t>Saldo Atual</a:t>
          </a:r>
        </a:p>
      </dgm:t>
    </dgm:pt>
    <dgm:pt modelId="{C8BB408F-EE38-44BD-9325-830F00D4B2E1}" type="parTrans" cxnId="{F3A508E6-19B2-414A-8B3C-1A0C6A924689}">
      <dgm:prSet/>
      <dgm:spPr/>
      <dgm:t>
        <a:bodyPr/>
        <a:lstStyle/>
        <a:p>
          <a:endParaRPr lang="pt-BR"/>
        </a:p>
      </dgm:t>
    </dgm:pt>
    <dgm:pt modelId="{16536C79-F731-4007-950E-B2DA5E6C0D1B}" type="sibTrans" cxnId="{F3A508E6-19B2-414A-8B3C-1A0C6A924689}">
      <dgm:prSet/>
      <dgm:spPr/>
      <dgm:t>
        <a:bodyPr/>
        <a:lstStyle/>
        <a:p>
          <a:endParaRPr lang="pt-BR"/>
        </a:p>
      </dgm:t>
    </dgm:pt>
    <dgm:pt modelId="{C609AC6C-F95B-4B95-B36D-72B2AFA21D20}">
      <dgm:prSet phldrT="[Texto]"/>
      <dgm:spPr/>
      <dgm:t>
        <a:bodyPr/>
        <a:lstStyle/>
        <a:p>
          <a:r>
            <a:rPr lang="pt-BR" dirty="0"/>
            <a:t>Ficha</a:t>
          </a:r>
        </a:p>
      </dgm:t>
    </dgm:pt>
    <dgm:pt modelId="{07FB2B5B-1A5D-4043-BF1D-DEBB28854F65}" type="parTrans" cxnId="{5C0FF60A-2164-49EC-BA40-9FA0FA6B45BE}">
      <dgm:prSet/>
      <dgm:spPr/>
      <dgm:t>
        <a:bodyPr/>
        <a:lstStyle/>
        <a:p>
          <a:endParaRPr lang="pt-BR"/>
        </a:p>
      </dgm:t>
    </dgm:pt>
    <dgm:pt modelId="{25792E5C-D85E-49C0-B1B2-2AED100ED3F1}" type="sibTrans" cxnId="{5C0FF60A-2164-49EC-BA40-9FA0FA6B45BE}">
      <dgm:prSet/>
      <dgm:spPr/>
      <dgm:t>
        <a:bodyPr/>
        <a:lstStyle/>
        <a:p>
          <a:endParaRPr lang="pt-BR"/>
        </a:p>
      </dgm:t>
    </dgm:pt>
    <dgm:pt modelId="{DC9A9313-6AD6-416F-BD7A-3D47347BD329}">
      <dgm:prSet phldrT="[Texto]"/>
      <dgm:spPr/>
      <dgm:t>
        <a:bodyPr/>
        <a:lstStyle/>
        <a:p>
          <a:r>
            <a:rPr lang="pt-BR" dirty="0"/>
            <a:t>Ficha 1</a:t>
          </a:r>
        </a:p>
      </dgm:t>
    </dgm:pt>
    <dgm:pt modelId="{7F41CE04-F109-4B03-BE19-37FDF8111319}" type="parTrans" cxnId="{B21BC719-E371-4B18-83F5-65A3AB3A2F12}">
      <dgm:prSet/>
      <dgm:spPr/>
      <dgm:t>
        <a:bodyPr/>
        <a:lstStyle/>
        <a:p>
          <a:endParaRPr lang="pt-BR"/>
        </a:p>
      </dgm:t>
    </dgm:pt>
    <dgm:pt modelId="{5FEED4FA-65B5-4E87-95E9-AE19877BF354}" type="sibTrans" cxnId="{B21BC719-E371-4B18-83F5-65A3AB3A2F12}">
      <dgm:prSet/>
      <dgm:spPr/>
      <dgm:t>
        <a:bodyPr/>
        <a:lstStyle/>
        <a:p>
          <a:endParaRPr lang="pt-BR"/>
        </a:p>
      </dgm:t>
    </dgm:pt>
    <dgm:pt modelId="{79E8E767-701A-461C-9437-4061D2473077}">
      <dgm:prSet phldrT="[Texto]"/>
      <dgm:spPr/>
      <dgm:t>
        <a:bodyPr/>
        <a:lstStyle/>
        <a:p>
          <a:r>
            <a:rPr lang="pt-BR" dirty="0"/>
            <a:t>Ficha 2</a:t>
          </a:r>
        </a:p>
      </dgm:t>
    </dgm:pt>
    <dgm:pt modelId="{2BB913B9-741D-4CF0-99A3-AF48636DDDEF}" type="parTrans" cxnId="{2AD59D6D-94A5-4867-AC63-CCE226DF9FCA}">
      <dgm:prSet/>
      <dgm:spPr/>
      <dgm:t>
        <a:bodyPr/>
        <a:lstStyle/>
        <a:p>
          <a:endParaRPr lang="pt-BR"/>
        </a:p>
      </dgm:t>
    </dgm:pt>
    <dgm:pt modelId="{5AE57748-054B-4CD1-9014-BB682E17847F}" type="sibTrans" cxnId="{2AD59D6D-94A5-4867-AC63-CCE226DF9FCA}">
      <dgm:prSet/>
      <dgm:spPr/>
      <dgm:t>
        <a:bodyPr/>
        <a:lstStyle/>
        <a:p>
          <a:endParaRPr lang="pt-BR"/>
        </a:p>
      </dgm:t>
    </dgm:pt>
    <dgm:pt modelId="{22A14C3A-7D1B-42C1-9F89-AC131F817CBA}">
      <dgm:prSet phldrT="[Texto]"/>
      <dgm:spPr/>
      <dgm:t>
        <a:bodyPr/>
        <a:lstStyle/>
        <a:p>
          <a:r>
            <a:rPr lang="pt-BR" dirty="0"/>
            <a:t>Lote</a:t>
          </a:r>
        </a:p>
      </dgm:t>
    </dgm:pt>
    <dgm:pt modelId="{A78D3216-66A6-4AF4-A0D9-84D937A4B33B}" type="parTrans" cxnId="{3F123CE2-C907-4314-9D02-DC9ECA7B1340}">
      <dgm:prSet/>
      <dgm:spPr/>
      <dgm:t>
        <a:bodyPr/>
        <a:lstStyle/>
        <a:p>
          <a:endParaRPr lang="pt-BR"/>
        </a:p>
      </dgm:t>
    </dgm:pt>
    <dgm:pt modelId="{90BF59CA-70C5-411F-9321-F8CD3E26AF2E}" type="sibTrans" cxnId="{3F123CE2-C907-4314-9D02-DC9ECA7B1340}">
      <dgm:prSet/>
      <dgm:spPr/>
      <dgm:t>
        <a:bodyPr/>
        <a:lstStyle/>
        <a:p>
          <a:endParaRPr lang="pt-BR"/>
        </a:p>
      </dgm:t>
    </dgm:pt>
    <dgm:pt modelId="{FC415609-FD25-4406-AF74-FFEB4F7B4A1D}">
      <dgm:prSet phldrT="[Texto]"/>
      <dgm:spPr/>
      <dgm:t>
        <a:bodyPr/>
        <a:lstStyle/>
        <a:p>
          <a:r>
            <a:rPr lang="pt-BR" dirty="0"/>
            <a:t>Lote 1</a:t>
          </a:r>
        </a:p>
      </dgm:t>
    </dgm:pt>
    <dgm:pt modelId="{83129337-0001-4592-AEE0-2B8135FC76FA}" type="parTrans" cxnId="{D57F59EA-80D4-4AA8-BDAD-260945F164B3}">
      <dgm:prSet/>
      <dgm:spPr/>
      <dgm:t>
        <a:bodyPr/>
        <a:lstStyle/>
        <a:p>
          <a:endParaRPr lang="pt-BR"/>
        </a:p>
      </dgm:t>
    </dgm:pt>
    <dgm:pt modelId="{F5F7F3A7-6ADB-48AF-9D62-77C6AA325E76}" type="sibTrans" cxnId="{D57F59EA-80D4-4AA8-BDAD-260945F164B3}">
      <dgm:prSet/>
      <dgm:spPr/>
      <dgm:t>
        <a:bodyPr/>
        <a:lstStyle/>
        <a:p>
          <a:endParaRPr lang="pt-BR"/>
        </a:p>
      </dgm:t>
    </dgm:pt>
    <dgm:pt modelId="{8D13F223-21CB-454F-A5B3-4EBBD392952F}">
      <dgm:prSet phldrT="[Texto]" phldr="1"/>
      <dgm:spPr/>
      <dgm:t>
        <a:bodyPr/>
        <a:lstStyle/>
        <a:p>
          <a:endParaRPr lang="pt-BR" dirty="0"/>
        </a:p>
      </dgm:t>
    </dgm:pt>
    <dgm:pt modelId="{BFC897BC-B230-46C7-B97A-90BF708F185F}" type="parTrans" cxnId="{864E5E87-F500-4532-A0F3-DF424E1D6B17}">
      <dgm:prSet/>
      <dgm:spPr/>
      <dgm:t>
        <a:bodyPr/>
        <a:lstStyle/>
        <a:p>
          <a:endParaRPr lang="pt-BR"/>
        </a:p>
      </dgm:t>
    </dgm:pt>
    <dgm:pt modelId="{428EAB4B-F528-43EB-AFB0-F394DDE3BEF0}" type="sibTrans" cxnId="{864E5E87-F500-4532-A0F3-DF424E1D6B17}">
      <dgm:prSet/>
      <dgm:spPr/>
      <dgm:t>
        <a:bodyPr/>
        <a:lstStyle/>
        <a:p>
          <a:endParaRPr lang="pt-BR"/>
        </a:p>
      </dgm:t>
    </dgm:pt>
    <dgm:pt modelId="{4F895477-BC8B-429A-A3AF-6E90BEFF23EA}">
      <dgm:prSet phldrT="[Texto]" phldr="1"/>
      <dgm:spPr/>
      <dgm:t>
        <a:bodyPr/>
        <a:lstStyle/>
        <a:p>
          <a:endParaRPr lang="pt-BR"/>
        </a:p>
      </dgm:t>
    </dgm:pt>
    <dgm:pt modelId="{796EA145-F29E-4A21-B426-B45B0CD6DFB8}" type="parTrans" cxnId="{5322D873-F1BE-4ED5-AAD8-1DC7EC77E23E}">
      <dgm:prSet/>
      <dgm:spPr/>
      <dgm:t>
        <a:bodyPr/>
        <a:lstStyle/>
        <a:p>
          <a:endParaRPr lang="pt-BR"/>
        </a:p>
      </dgm:t>
    </dgm:pt>
    <dgm:pt modelId="{1329CB6C-18EE-42EC-B9CD-C192E8EA976D}" type="sibTrans" cxnId="{5322D873-F1BE-4ED5-AAD8-1DC7EC77E23E}">
      <dgm:prSet/>
      <dgm:spPr/>
      <dgm:t>
        <a:bodyPr/>
        <a:lstStyle/>
        <a:p>
          <a:endParaRPr lang="pt-BR"/>
        </a:p>
      </dgm:t>
    </dgm:pt>
    <dgm:pt modelId="{6479E608-9079-40B4-95D6-96D79D4A78F1}">
      <dgm:prSet phldrT="[Texto]" phldr="1"/>
      <dgm:spPr/>
      <dgm:t>
        <a:bodyPr/>
        <a:lstStyle/>
        <a:p>
          <a:endParaRPr lang="pt-BR"/>
        </a:p>
      </dgm:t>
    </dgm:pt>
    <dgm:pt modelId="{BFF2B045-865C-4227-88B7-BA675A3B3A68}" type="parTrans" cxnId="{0B565D6A-A0D3-4726-990C-60304C2B4508}">
      <dgm:prSet/>
      <dgm:spPr/>
      <dgm:t>
        <a:bodyPr/>
        <a:lstStyle/>
        <a:p>
          <a:endParaRPr lang="pt-BR"/>
        </a:p>
      </dgm:t>
    </dgm:pt>
    <dgm:pt modelId="{72ADF756-9CDE-456C-A217-CC2B8C20D0E4}" type="sibTrans" cxnId="{0B565D6A-A0D3-4726-990C-60304C2B4508}">
      <dgm:prSet/>
      <dgm:spPr/>
      <dgm:t>
        <a:bodyPr/>
        <a:lstStyle/>
        <a:p>
          <a:endParaRPr lang="pt-BR"/>
        </a:p>
      </dgm:t>
    </dgm:pt>
    <dgm:pt modelId="{89B92B6F-DE9E-4A2B-A3D5-720B2C2EB39D}">
      <dgm:prSet phldrT="[Texto]"/>
      <dgm:spPr/>
      <dgm:t>
        <a:bodyPr/>
        <a:lstStyle/>
        <a:p>
          <a:r>
            <a:rPr lang="pt-BR" dirty="0"/>
            <a:t>Endereçamento</a:t>
          </a:r>
        </a:p>
      </dgm:t>
    </dgm:pt>
    <dgm:pt modelId="{913FE2C4-7F4B-40CB-9DBE-4FFE9FA282A0}" type="parTrans" cxnId="{4DC7C1C3-9F15-487A-B7E9-CD4B8B85A6E5}">
      <dgm:prSet/>
      <dgm:spPr/>
      <dgm:t>
        <a:bodyPr/>
        <a:lstStyle/>
        <a:p>
          <a:endParaRPr lang="pt-BR"/>
        </a:p>
      </dgm:t>
    </dgm:pt>
    <dgm:pt modelId="{7F99D99A-6BD9-4B54-8A5D-72CA53A6660C}" type="sibTrans" cxnId="{4DC7C1C3-9F15-487A-B7E9-CD4B8B85A6E5}">
      <dgm:prSet/>
      <dgm:spPr/>
      <dgm:t>
        <a:bodyPr/>
        <a:lstStyle/>
        <a:p>
          <a:endParaRPr lang="pt-BR"/>
        </a:p>
      </dgm:t>
    </dgm:pt>
    <dgm:pt modelId="{41C6839C-2101-4E69-947B-C7FBF12D9E51}">
      <dgm:prSet phldrT="[Texto]"/>
      <dgm:spPr/>
      <dgm:t>
        <a:bodyPr/>
        <a:lstStyle/>
        <a:p>
          <a:r>
            <a:rPr lang="pt-BR" dirty="0"/>
            <a:t>Lote 2</a:t>
          </a:r>
        </a:p>
      </dgm:t>
    </dgm:pt>
    <dgm:pt modelId="{6E0726EF-E094-4868-B85B-64CAC61B7735}" type="parTrans" cxnId="{0CE57EBD-9616-4A11-A536-79FC530D6AE1}">
      <dgm:prSet/>
      <dgm:spPr/>
      <dgm:t>
        <a:bodyPr/>
        <a:lstStyle/>
        <a:p>
          <a:endParaRPr lang="pt-BR"/>
        </a:p>
      </dgm:t>
    </dgm:pt>
    <dgm:pt modelId="{6CC22E59-40F3-4A4D-89D9-F7431E7A0225}" type="sibTrans" cxnId="{0CE57EBD-9616-4A11-A536-79FC530D6AE1}">
      <dgm:prSet/>
      <dgm:spPr/>
      <dgm:t>
        <a:bodyPr/>
        <a:lstStyle/>
        <a:p>
          <a:endParaRPr lang="pt-BR"/>
        </a:p>
      </dgm:t>
    </dgm:pt>
    <dgm:pt modelId="{6A7BCA32-4359-4B77-ADEE-82158E0CC898}">
      <dgm:prSet phldrT="[Texto]"/>
      <dgm:spPr/>
      <dgm:t>
        <a:bodyPr/>
        <a:lstStyle/>
        <a:p>
          <a:r>
            <a:rPr lang="pt-BR" dirty="0"/>
            <a:t>Rua 1</a:t>
          </a:r>
        </a:p>
      </dgm:t>
    </dgm:pt>
    <dgm:pt modelId="{0DCCEE7E-C2BF-4A70-985A-B511EE645658}" type="parTrans" cxnId="{DC2C45E7-AB48-4C22-9128-3C1F8878C83E}">
      <dgm:prSet/>
      <dgm:spPr/>
      <dgm:t>
        <a:bodyPr/>
        <a:lstStyle/>
        <a:p>
          <a:endParaRPr lang="pt-BR"/>
        </a:p>
      </dgm:t>
    </dgm:pt>
    <dgm:pt modelId="{9DF883B7-ABF8-4456-B369-9B8025158B1B}" type="sibTrans" cxnId="{DC2C45E7-AB48-4C22-9128-3C1F8878C83E}">
      <dgm:prSet/>
      <dgm:spPr/>
      <dgm:t>
        <a:bodyPr/>
        <a:lstStyle/>
        <a:p>
          <a:endParaRPr lang="pt-BR"/>
        </a:p>
      </dgm:t>
    </dgm:pt>
    <dgm:pt modelId="{8B22492E-22C3-4373-A778-B04CB82D5C70}">
      <dgm:prSet phldrT="[Texto]"/>
      <dgm:spPr/>
      <dgm:t>
        <a:bodyPr/>
        <a:lstStyle/>
        <a:p>
          <a:r>
            <a:rPr lang="pt-BR" dirty="0"/>
            <a:t>Rua 2</a:t>
          </a:r>
        </a:p>
      </dgm:t>
    </dgm:pt>
    <dgm:pt modelId="{D1B39722-4355-487A-9626-852B503C2A73}" type="parTrans" cxnId="{EAE34A2C-B7BD-454B-8C88-B8D3D9ADB8B5}">
      <dgm:prSet/>
      <dgm:spPr/>
      <dgm:t>
        <a:bodyPr/>
        <a:lstStyle/>
        <a:p>
          <a:endParaRPr lang="pt-BR"/>
        </a:p>
      </dgm:t>
    </dgm:pt>
    <dgm:pt modelId="{73685E32-5717-467B-9160-9398E2CD0839}" type="sibTrans" cxnId="{EAE34A2C-B7BD-454B-8C88-B8D3D9ADB8B5}">
      <dgm:prSet/>
      <dgm:spPr/>
      <dgm:t>
        <a:bodyPr/>
        <a:lstStyle/>
        <a:p>
          <a:endParaRPr lang="pt-BR"/>
        </a:p>
      </dgm:t>
    </dgm:pt>
    <dgm:pt modelId="{EC20775B-E01E-4F8D-8ED2-6AFDD04B284E}" type="pres">
      <dgm:prSet presAssocID="{ADF2FCD3-75B8-479F-BD5B-6AE32D5E347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65ABEF4-2119-41F3-86CA-8B67AB599AD7}" type="pres">
      <dgm:prSet presAssocID="{ADF2FCD3-75B8-479F-BD5B-6AE32D5E3475}" presName="hierFlow" presStyleCnt="0"/>
      <dgm:spPr/>
    </dgm:pt>
    <dgm:pt modelId="{13F58ECE-CA6A-43EB-B3E3-8BD083D81426}" type="pres">
      <dgm:prSet presAssocID="{ADF2FCD3-75B8-479F-BD5B-6AE32D5E3475}" presName="firstBuf" presStyleCnt="0"/>
      <dgm:spPr/>
    </dgm:pt>
    <dgm:pt modelId="{8EB45E83-FB5B-45C0-86A6-FF1199213B29}" type="pres">
      <dgm:prSet presAssocID="{ADF2FCD3-75B8-479F-BD5B-6AE32D5E347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97E333C-7CB4-47E7-806F-FE0785665498}" type="pres">
      <dgm:prSet presAssocID="{ACD5DB39-126D-42F6-9FA4-31FD589BB980}" presName="Name17" presStyleCnt="0"/>
      <dgm:spPr/>
    </dgm:pt>
    <dgm:pt modelId="{82B31BB6-BEEA-4496-B323-B4E2F5A930F0}" type="pres">
      <dgm:prSet presAssocID="{ACD5DB39-126D-42F6-9FA4-31FD589BB980}" presName="level1Shape" presStyleLbl="node0" presStyleIdx="0" presStyleCnt="1">
        <dgm:presLayoutVars>
          <dgm:chPref val="3"/>
        </dgm:presLayoutVars>
      </dgm:prSet>
      <dgm:spPr/>
    </dgm:pt>
    <dgm:pt modelId="{805D7E2E-4E86-4F4F-99BC-F158879CC92C}" type="pres">
      <dgm:prSet presAssocID="{ACD5DB39-126D-42F6-9FA4-31FD589BB980}" presName="hierChild2" presStyleCnt="0"/>
      <dgm:spPr/>
    </dgm:pt>
    <dgm:pt modelId="{DCE65F87-63CB-4429-9DA3-D142B2B9C98D}" type="pres">
      <dgm:prSet presAssocID="{07FB2B5B-1A5D-4043-BF1D-DEBB28854F65}" presName="Name25" presStyleLbl="parChTrans1D2" presStyleIdx="0" presStyleCnt="3"/>
      <dgm:spPr/>
    </dgm:pt>
    <dgm:pt modelId="{6040951B-D21E-4A26-91A5-E244DB474CAC}" type="pres">
      <dgm:prSet presAssocID="{07FB2B5B-1A5D-4043-BF1D-DEBB28854F65}" presName="connTx" presStyleLbl="parChTrans1D2" presStyleIdx="0" presStyleCnt="3"/>
      <dgm:spPr/>
    </dgm:pt>
    <dgm:pt modelId="{31FAEFB2-E2CD-4C2E-A1D4-DC521E928E4B}" type="pres">
      <dgm:prSet presAssocID="{C609AC6C-F95B-4B95-B36D-72B2AFA21D20}" presName="Name30" presStyleCnt="0"/>
      <dgm:spPr/>
    </dgm:pt>
    <dgm:pt modelId="{B8AB449E-7C27-4E56-A0D3-11616A9DEAD5}" type="pres">
      <dgm:prSet presAssocID="{C609AC6C-F95B-4B95-B36D-72B2AFA21D20}" presName="level2Shape" presStyleLbl="node2" presStyleIdx="0" presStyleCnt="3"/>
      <dgm:spPr/>
    </dgm:pt>
    <dgm:pt modelId="{FB89C2BB-72E3-4387-85CD-DE53C402BC90}" type="pres">
      <dgm:prSet presAssocID="{C609AC6C-F95B-4B95-B36D-72B2AFA21D20}" presName="hierChild3" presStyleCnt="0"/>
      <dgm:spPr/>
    </dgm:pt>
    <dgm:pt modelId="{990ED4DD-76B8-4EA0-A65D-6D26C77A9320}" type="pres">
      <dgm:prSet presAssocID="{7F41CE04-F109-4B03-BE19-37FDF8111319}" presName="Name25" presStyleLbl="parChTrans1D3" presStyleIdx="0" presStyleCnt="6"/>
      <dgm:spPr/>
    </dgm:pt>
    <dgm:pt modelId="{A4E5F671-5987-4438-B7CE-71A797992B6A}" type="pres">
      <dgm:prSet presAssocID="{7F41CE04-F109-4B03-BE19-37FDF8111319}" presName="connTx" presStyleLbl="parChTrans1D3" presStyleIdx="0" presStyleCnt="6"/>
      <dgm:spPr/>
    </dgm:pt>
    <dgm:pt modelId="{5D07ABDC-2AB6-4BF3-9A32-68918F3E2292}" type="pres">
      <dgm:prSet presAssocID="{DC9A9313-6AD6-416F-BD7A-3D47347BD329}" presName="Name30" presStyleCnt="0"/>
      <dgm:spPr/>
    </dgm:pt>
    <dgm:pt modelId="{7F43EADE-04E9-478C-AF83-37DC8CFB92C9}" type="pres">
      <dgm:prSet presAssocID="{DC9A9313-6AD6-416F-BD7A-3D47347BD329}" presName="level2Shape" presStyleLbl="node3" presStyleIdx="0" presStyleCnt="6"/>
      <dgm:spPr/>
    </dgm:pt>
    <dgm:pt modelId="{DD82C03F-0139-4486-8D28-59A274227C23}" type="pres">
      <dgm:prSet presAssocID="{DC9A9313-6AD6-416F-BD7A-3D47347BD329}" presName="hierChild3" presStyleCnt="0"/>
      <dgm:spPr/>
    </dgm:pt>
    <dgm:pt modelId="{56A7F1C5-CA32-4B81-853A-A5E109A0DDE9}" type="pres">
      <dgm:prSet presAssocID="{2BB913B9-741D-4CF0-99A3-AF48636DDDEF}" presName="Name25" presStyleLbl="parChTrans1D3" presStyleIdx="1" presStyleCnt="6"/>
      <dgm:spPr/>
    </dgm:pt>
    <dgm:pt modelId="{3BF92BFD-5E05-41F5-8D43-D3B450E546A2}" type="pres">
      <dgm:prSet presAssocID="{2BB913B9-741D-4CF0-99A3-AF48636DDDEF}" presName="connTx" presStyleLbl="parChTrans1D3" presStyleIdx="1" presStyleCnt="6"/>
      <dgm:spPr/>
    </dgm:pt>
    <dgm:pt modelId="{C51E1837-1E8F-416A-ADDD-01FD37A10C48}" type="pres">
      <dgm:prSet presAssocID="{79E8E767-701A-461C-9437-4061D2473077}" presName="Name30" presStyleCnt="0"/>
      <dgm:spPr/>
    </dgm:pt>
    <dgm:pt modelId="{A6820E88-524E-47D7-B8DE-3A27BD4A88C6}" type="pres">
      <dgm:prSet presAssocID="{79E8E767-701A-461C-9437-4061D2473077}" presName="level2Shape" presStyleLbl="node3" presStyleIdx="1" presStyleCnt="6"/>
      <dgm:spPr/>
    </dgm:pt>
    <dgm:pt modelId="{8C4B5952-A9AC-47BE-8CE9-CC7BF5850BC6}" type="pres">
      <dgm:prSet presAssocID="{79E8E767-701A-461C-9437-4061D2473077}" presName="hierChild3" presStyleCnt="0"/>
      <dgm:spPr/>
    </dgm:pt>
    <dgm:pt modelId="{049A1A7F-90EB-4821-B9CA-DD150AFD1768}" type="pres">
      <dgm:prSet presAssocID="{A78D3216-66A6-4AF4-A0D9-84D937A4B33B}" presName="Name25" presStyleLbl="parChTrans1D2" presStyleIdx="1" presStyleCnt="3"/>
      <dgm:spPr/>
    </dgm:pt>
    <dgm:pt modelId="{073333CD-790E-4190-8A26-BB78B236B659}" type="pres">
      <dgm:prSet presAssocID="{A78D3216-66A6-4AF4-A0D9-84D937A4B33B}" presName="connTx" presStyleLbl="parChTrans1D2" presStyleIdx="1" presStyleCnt="3"/>
      <dgm:spPr/>
    </dgm:pt>
    <dgm:pt modelId="{C3333305-F91E-41BB-889A-F1BC1473A1BE}" type="pres">
      <dgm:prSet presAssocID="{22A14C3A-7D1B-42C1-9F89-AC131F817CBA}" presName="Name30" presStyleCnt="0"/>
      <dgm:spPr/>
    </dgm:pt>
    <dgm:pt modelId="{3FE94813-5C2A-42E7-A5D1-F878B4BABD05}" type="pres">
      <dgm:prSet presAssocID="{22A14C3A-7D1B-42C1-9F89-AC131F817CBA}" presName="level2Shape" presStyleLbl="node2" presStyleIdx="1" presStyleCnt="3"/>
      <dgm:spPr/>
    </dgm:pt>
    <dgm:pt modelId="{0785AC4F-CDFC-4C80-9775-884E86ECF749}" type="pres">
      <dgm:prSet presAssocID="{22A14C3A-7D1B-42C1-9F89-AC131F817CBA}" presName="hierChild3" presStyleCnt="0"/>
      <dgm:spPr/>
    </dgm:pt>
    <dgm:pt modelId="{232A141F-4043-45E2-8986-082601F3A4FE}" type="pres">
      <dgm:prSet presAssocID="{83129337-0001-4592-AEE0-2B8135FC76FA}" presName="Name25" presStyleLbl="parChTrans1D3" presStyleIdx="2" presStyleCnt="6"/>
      <dgm:spPr/>
    </dgm:pt>
    <dgm:pt modelId="{0AEB8E3E-F367-492A-9AE1-A23DD37D8F80}" type="pres">
      <dgm:prSet presAssocID="{83129337-0001-4592-AEE0-2B8135FC76FA}" presName="connTx" presStyleLbl="parChTrans1D3" presStyleIdx="2" presStyleCnt="6"/>
      <dgm:spPr/>
    </dgm:pt>
    <dgm:pt modelId="{0989E486-588F-4DFD-904E-4ED71995C76C}" type="pres">
      <dgm:prSet presAssocID="{FC415609-FD25-4406-AF74-FFEB4F7B4A1D}" presName="Name30" presStyleCnt="0"/>
      <dgm:spPr/>
    </dgm:pt>
    <dgm:pt modelId="{FE7472B0-7634-4708-9444-494617D85681}" type="pres">
      <dgm:prSet presAssocID="{FC415609-FD25-4406-AF74-FFEB4F7B4A1D}" presName="level2Shape" presStyleLbl="node3" presStyleIdx="2" presStyleCnt="6"/>
      <dgm:spPr/>
    </dgm:pt>
    <dgm:pt modelId="{ADC310F9-6393-40AF-92FD-26D829836366}" type="pres">
      <dgm:prSet presAssocID="{FC415609-FD25-4406-AF74-FFEB4F7B4A1D}" presName="hierChild3" presStyleCnt="0"/>
      <dgm:spPr/>
    </dgm:pt>
    <dgm:pt modelId="{60243A92-4087-46F6-BC46-EDF1EB844FC6}" type="pres">
      <dgm:prSet presAssocID="{6E0726EF-E094-4868-B85B-64CAC61B7735}" presName="Name25" presStyleLbl="parChTrans1D3" presStyleIdx="3" presStyleCnt="6"/>
      <dgm:spPr/>
    </dgm:pt>
    <dgm:pt modelId="{E28072A9-FD8A-417F-9FAA-E3396E8CEC18}" type="pres">
      <dgm:prSet presAssocID="{6E0726EF-E094-4868-B85B-64CAC61B7735}" presName="connTx" presStyleLbl="parChTrans1D3" presStyleIdx="3" presStyleCnt="6"/>
      <dgm:spPr/>
    </dgm:pt>
    <dgm:pt modelId="{44E0A98B-C7DF-4396-B702-9C877E42AC43}" type="pres">
      <dgm:prSet presAssocID="{41C6839C-2101-4E69-947B-C7FBF12D9E51}" presName="Name30" presStyleCnt="0"/>
      <dgm:spPr/>
    </dgm:pt>
    <dgm:pt modelId="{506D109F-55B9-41E9-AC0F-0B3CB306294E}" type="pres">
      <dgm:prSet presAssocID="{41C6839C-2101-4E69-947B-C7FBF12D9E51}" presName="level2Shape" presStyleLbl="node3" presStyleIdx="3" presStyleCnt="6"/>
      <dgm:spPr/>
    </dgm:pt>
    <dgm:pt modelId="{E7C0868C-104B-485E-8432-A577C289D442}" type="pres">
      <dgm:prSet presAssocID="{41C6839C-2101-4E69-947B-C7FBF12D9E51}" presName="hierChild3" presStyleCnt="0"/>
      <dgm:spPr/>
    </dgm:pt>
    <dgm:pt modelId="{FEC99833-13CC-4AD9-A064-192C4A02D4AD}" type="pres">
      <dgm:prSet presAssocID="{913FE2C4-7F4B-40CB-9DBE-4FFE9FA282A0}" presName="Name25" presStyleLbl="parChTrans1D2" presStyleIdx="2" presStyleCnt="3"/>
      <dgm:spPr/>
    </dgm:pt>
    <dgm:pt modelId="{AB45E0CB-BFE5-446E-B342-44ED4425A05C}" type="pres">
      <dgm:prSet presAssocID="{913FE2C4-7F4B-40CB-9DBE-4FFE9FA282A0}" presName="connTx" presStyleLbl="parChTrans1D2" presStyleIdx="2" presStyleCnt="3"/>
      <dgm:spPr/>
    </dgm:pt>
    <dgm:pt modelId="{A289084B-EDAC-47FF-865E-F2EF46507393}" type="pres">
      <dgm:prSet presAssocID="{89B92B6F-DE9E-4A2B-A3D5-720B2C2EB39D}" presName="Name30" presStyleCnt="0"/>
      <dgm:spPr/>
    </dgm:pt>
    <dgm:pt modelId="{BDD115A3-CA25-4BC1-84C0-A26471DA7D88}" type="pres">
      <dgm:prSet presAssocID="{89B92B6F-DE9E-4A2B-A3D5-720B2C2EB39D}" presName="level2Shape" presStyleLbl="node2" presStyleIdx="2" presStyleCnt="3"/>
      <dgm:spPr/>
    </dgm:pt>
    <dgm:pt modelId="{858DA6F8-4EC3-49EC-A687-0937AFE9BAEE}" type="pres">
      <dgm:prSet presAssocID="{89B92B6F-DE9E-4A2B-A3D5-720B2C2EB39D}" presName="hierChild3" presStyleCnt="0"/>
      <dgm:spPr/>
    </dgm:pt>
    <dgm:pt modelId="{50C86F38-C8B7-4FED-998F-A402FE9AE330}" type="pres">
      <dgm:prSet presAssocID="{0DCCEE7E-C2BF-4A70-985A-B511EE645658}" presName="Name25" presStyleLbl="parChTrans1D3" presStyleIdx="4" presStyleCnt="6"/>
      <dgm:spPr/>
    </dgm:pt>
    <dgm:pt modelId="{2480CEDC-028F-440A-A2A1-6C760F348C4D}" type="pres">
      <dgm:prSet presAssocID="{0DCCEE7E-C2BF-4A70-985A-B511EE645658}" presName="connTx" presStyleLbl="parChTrans1D3" presStyleIdx="4" presStyleCnt="6"/>
      <dgm:spPr/>
    </dgm:pt>
    <dgm:pt modelId="{2F1AD4F1-3C99-470E-8E07-4A1A120A40A7}" type="pres">
      <dgm:prSet presAssocID="{6A7BCA32-4359-4B77-ADEE-82158E0CC898}" presName="Name30" presStyleCnt="0"/>
      <dgm:spPr/>
    </dgm:pt>
    <dgm:pt modelId="{1B74A071-0457-4961-BC6F-8C608040442F}" type="pres">
      <dgm:prSet presAssocID="{6A7BCA32-4359-4B77-ADEE-82158E0CC898}" presName="level2Shape" presStyleLbl="node3" presStyleIdx="4" presStyleCnt="6"/>
      <dgm:spPr/>
    </dgm:pt>
    <dgm:pt modelId="{0E81009E-ACB2-4896-A873-A6C51695194D}" type="pres">
      <dgm:prSet presAssocID="{6A7BCA32-4359-4B77-ADEE-82158E0CC898}" presName="hierChild3" presStyleCnt="0"/>
      <dgm:spPr/>
    </dgm:pt>
    <dgm:pt modelId="{D62B504B-256C-4716-964D-58E8E8963F42}" type="pres">
      <dgm:prSet presAssocID="{D1B39722-4355-487A-9626-852B503C2A73}" presName="Name25" presStyleLbl="parChTrans1D3" presStyleIdx="5" presStyleCnt="6"/>
      <dgm:spPr/>
    </dgm:pt>
    <dgm:pt modelId="{737F5E14-85BE-4919-AF27-CED5E9799961}" type="pres">
      <dgm:prSet presAssocID="{D1B39722-4355-487A-9626-852B503C2A73}" presName="connTx" presStyleLbl="parChTrans1D3" presStyleIdx="5" presStyleCnt="6"/>
      <dgm:spPr/>
    </dgm:pt>
    <dgm:pt modelId="{46976E4C-1B2A-4A90-B71F-C63642E84AE9}" type="pres">
      <dgm:prSet presAssocID="{8B22492E-22C3-4373-A778-B04CB82D5C70}" presName="Name30" presStyleCnt="0"/>
      <dgm:spPr/>
    </dgm:pt>
    <dgm:pt modelId="{2CE1B601-103B-4CCE-B0FA-B6FB46FDCCDE}" type="pres">
      <dgm:prSet presAssocID="{8B22492E-22C3-4373-A778-B04CB82D5C70}" presName="level2Shape" presStyleLbl="node3" presStyleIdx="5" presStyleCnt="6"/>
      <dgm:spPr/>
    </dgm:pt>
    <dgm:pt modelId="{4E366176-7B7D-4DF1-B863-98233C13B016}" type="pres">
      <dgm:prSet presAssocID="{8B22492E-22C3-4373-A778-B04CB82D5C70}" presName="hierChild3" presStyleCnt="0"/>
      <dgm:spPr/>
    </dgm:pt>
    <dgm:pt modelId="{70A09A58-B182-43FF-82AE-57380FB25D99}" type="pres">
      <dgm:prSet presAssocID="{ADF2FCD3-75B8-479F-BD5B-6AE32D5E3475}" presName="bgShapesFlow" presStyleCnt="0"/>
      <dgm:spPr/>
    </dgm:pt>
    <dgm:pt modelId="{38D2449A-E3E7-4F49-8AC3-4E10212D6282}" type="pres">
      <dgm:prSet presAssocID="{8D13F223-21CB-454F-A5B3-4EBBD392952F}" presName="rectComp" presStyleCnt="0"/>
      <dgm:spPr/>
    </dgm:pt>
    <dgm:pt modelId="{0FDBE7DF-6B30-4C82-B25B-D8C19D6C1122}" type="pres">
      <dgm:prSet presAssocID="{8D13F223-21CB-454F-A5B3-4EBBD392952F}" presName="bgRect" presStyleLbl="bgShp" presStyleIdx="0" presStyleCnt="3"/>
      <dgm:spPr/>
    </dgm:pt>
    <dgm:pt modelId="{AF3DB4C6-CA7A-4765-AC3B-43E4C67E64B0}" type="pres">
      <dgm:prSet presAssocID="{8D13F223-21CB-454F-A5B3-4EBBD392952F}" presName="bgRectTx" presStyleLbl="bgShp" presStyleIdx="0" presStyleCnt="3">
        <dgm:presLayoutVars>
          <dgm:bulletEnabled val="1"/>
        </dgm:presLayoutVars>
      </dgm:prSet>
      <dgm:spPr/>
    </dgm:pt>
    <dgm:pt modelId="{B28F7E65-88A6-4090-A895-20E13D8ACB93}" type="pres">
      <dgm:prSet presAssocID="{8D13F223-21CB-454F-A5B3-4EBBD392952F}" presName="spComp" presStyleCnt="0"/>
      <dgm:spPr/>
    </dgm:pt>
    <dgm:pt modelId="{0EF520F4-07FF-4CA4-91E5-2A24F90CD11E}" type="pres">
      <dgm:prSet presAssocID="{8D13F223-21CB-454F-A5B3-4EBBD392952F}" presName="hSp" presStyleCnt="0"/>
      <dgm:spPr/>
    </dgm:pt>
    <dgm:pt modelId="{47A90BBA-2DE9-44E9-B6CA-F0B8B161B45D}" type="pres">
      <dgm:prSet presAssocID="{4F895477-BC8B-429A-A3AF-6E90BEFF23EA}" presName="rectComp" presStyleCnt="0"/>
      <dgm:spPr/>
    </dgm:pt>
    <dgm:pt modelId="{479B220B-9B75-49F1-AA97-9B652F0F39EC}" type="pres">
      <dgm:prSet presAssocID="{4F895477-BC8B-429A-A3AF-6E90BEFF23EA}" presName="bgRect" presStyleLbl="bgShp" presStyleIdx="1" presStyleCnt="3"/>
      <dgm:spPr/>
    </dgm:pt>
    <dgm:pt modelId="{C6A5AC33-1946-46AB-B039-C516731BF11C}" type="pres">
      <dgm:prSet presAssocID="{4F895477-BC8B-429A-A3AF-6E90BEFF23EA}" presName="bgRectTx" presStyleLbl="bgShp" presStyleIdx="1" presStyleCnt="3">
        <dgm:presLayoutVars>
          <dgm:bulletEnabled val="1"/>
        </dgm:presLayoutVars>
      </dgm:prSet>
      <dgm:spPr/>
    </dgm:pt>
    <dgm:pt modelId="{44B75184-C907-41E9-9305-EFDF466161B4}" type="pres">
      <dgm:prSet presAssocID="{4F895477-BC8B-429A-A3AF-6E90BEFF23EA}" presName="spComp" presStyleCnt="0"/>
      <dgm:spPr/>
    </dgm:pt>
    <dgm:pt modelId="{6D5E91F2-E871-4BFE-B410-A24293157F9B}" type="pres">
      <dgm:prSet presAssocID="{4F895477-BC8B-429A-A3AF-6E90BEFF23EA}" presName="hSp" presStyleCnt="0"/>
      <dgm:spPr/>
    </dgm:pt>
    <dgm:pt modelId="{408DD5CE-85C4-46E8-B589-5276539C02A6}" type="pres">
      <dgm:prSet presAssocID="{6479E608-9079-40B4-95D6-96D79D4A78F1}" presName="rectComp" presStyleCnt="0"/>
      <dgm:spPr/>
    </dgm:pt>
    <dgm:pt modelId="{BD42A42F-85C8-49A3-8814-ED015D03B349}" type="pres">
      <dgm:prSet presAssocID="{6479E608-9079-40B4-95D6-96D79D4A78F1}" presName="bgRect" presStyleLbl="bgShp" presStyleIdx="2" presStyleCnt="3"/>
      <dgm:spPr/>
    </dgm:pt>
    <dgm:pt modelId="{1037C55D-4E4E-4293-A514-E6B508377037}" type="pres">
      <dgm:prSet presAssocID="{6479E608-9079-40B4-95D6-96D79D4A78F1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C0FF60A-2164-49EC-BA40-9FA0FA6B45BE}" srcId="{ACD5DB39-126D-42F6-9FA4-31FD589BB980}" destId="{C609AC6C-F95B-4B95-B36D-72B2AFA21D20}" srcOrd="0" destOrd="0" parTransId="{07FB2B5B-1A5D-4043-BF1D-DEBB28854F65}" sibTransId="{25792E5C-D85E-49C0-B1B2-2AED100ED3F1}"/>
    <dgm:cxn modelId="{EE939B11-633A-4AD2-86CD-59621E482FC5}" type="presOf" srcId="{83129337-0001-4592-AEE0-2B8135FC76FA}" destId="{0AEB8E3E-F367-492A-9AE1-A23DD37D8F80}" srcOrd="1" destOrd="0" presId="urn:microsoft.com/office/officeart/2005/8/layout/hierarchy5"/>
    <dgm:cxn modelId="{C2AA3517-B150-4339-9D33-9B7B29C212AE}" type="presOf" srcId="{8D13F223-21CB-454F-A5B3-4EBBD392952F}" destId="{AF3DB4C6-CA7A-4765-AC3B-43E4C67E64B0}" srcOrd="1" destOrd="0" presId="urn:microsoft.com/office/officeart/2005/8/layout/hierarchy5"/>
    <dgm:cxn modelId="{B21BC719-E371-4B18-83F5-65A3AB3A2F12}" srcId="{C609AC6C-F95B-4B95-B36D-72B2AFA21D20}" destId="{DC9A9313-6AD6-416F-BD7A-3D47347BD329}" srcOrd="0" destOrd="0" parTransId="{7F41CE04-F109-4B03-BE19-37FDF8111319}" sibTransId="{5FEED4FA-65B5-4E87-95E9-AE19877BF354}"/>
    <dgm:cxn modelId="{9270A31B-B3F6-439B-A1F5-DF1BC493BFD7}" type="presOf" srcId="{8B22492E-22C3-4373-A778-B04CB82D5C70}" destId="{2CE1B601-103B-4CCE-B0FA-B6FB46FDCCDE}" srcOrd="0" destOrd="0" presId="urn:microsoft.com/office/officeart/2005/8/layout/hierarchy5"/>
    <dgm:cxn modelId="{F0F0DA1B-F2F3-4070-8915-2E45AE71AE18}" type="presOf" srcId="{ACD5DB39-126D-42F6-9FA4-31FD589BB980}" destId="{82B31BB6-BEEA-4496-B323-B4E2F5A930F0}" srcOrd="0" destOrd="0" presId="urn:microsoft.com/office/officeart/2005/8/layout/hierarchy5"/>
    <dgm:cxn modelId="{672C3C24-90BB-44C6-B51A-CAD14D03C7E0}" type="presOf" srcId="{ADF2FCD3-75B8-479F-BD5B-6AE32D5E3475}" destId="{EC20775B-E01E-4F8D-8ED2-6AFDD04B284E}" srcOrd="0" destOrd="0" presId="urn:microsoft.com/office/officeart/2005/8/layout/hierarchy5"/>
    <dgm:cxn modelId="{0FFBCA2B-B06A-4D01-BC9D-860AA07F233A}" type="presOf" srcId="{913FE2C4-7F4B-40CB-9DBE-4FFE9FA282A0}" destId="{AB45E0CB-BFE5-446E-B342-44ED4425A05C}" srcOrd="1" destOrd="0" presId="urn:microsoft.com/office/officeart/2005/8/layout/hierarchy5"/>
    <dgm:cxn modelId="{EAE34A2C-B7BD-454B-8C88-B8D3D9ADB8B5}" srcId="{89B92B6F-DE9E-4A2B-A3D5-720B2C2EB39D}" destId="{8B22492E-22C3-4373-A778-B04CB82D5C70}" srcOrd="1" destOrd="0" parTransId="{D1B39722-4355-487A-9626-852B503C2A73}" sibTransId="{73685E32-5717-467B-9160-9398E2CD0839}"/>
    <dgm:cxn modelId="{576BAB2C-ADE5-4E5E-93D6-609D2A4ED6BE}" type="presOf" srcId="{07FB2B5B-1A5D-4043-BF1D-DEBB28854F65}" destId="{6040951B-D21E-4A26-91A5-E244DB474CAC}" srcOrd="1" destOrd="0" presId="urn:microsoft.com/office/officeart/2005/8/layout/hierarchy5"/>
    <dgm:cxn modelId="{E362C02C-BBF3-4B20-93AC-AD49A7D901C9}" type="presOf" srcId="{A78D3216-66A6-4AF4-A0D9-84D937A4B33B}" destId="{049A1A7F-90EB-4821-B9CA-DD150AFD1768}" srcOrd="0" destOrd="0" presId="urn:microsoft.com/office/officeart/2005/8/layout/hierarchy5"/>
    <dgm:cxn modelId="{7DB91133-C468-4060-B77F-0FA7045EDFD7}" type="presOf" srcId="{83129337-0001-4592-AEE0-2B8135FC76FA}" destId="{232A141F-4043-45E2-8986-082601F3A4FE}" srcOrd="0" destOrd="0" presId="urn:microsoft.com/office/officeart/2005/8/layout/hierarchy5"/>
    <dgm:cxn modelId="{B87FFD34-1EF6-400C-8575-82AC25B603E5}" type="presOf" srcId="{DC9A9313-6AD6-416F-BD7A-3D47347BD329}" destId="{7F43EADE-04E9-478C-AF83-37DC8CFB92C9}" srcOrd="0" destOrd="0" presId="urn:microsoft.com/office/officeart/2005/8/layout/hierarchy5"/>
    <dgm:cxn modelId="{C56A085B-974B-466F-80C1-2D7AEECD0200}" type="presOf" srcId="{913FE2C4-7F4B-40CB-9DBE-4FFE9FA282A0}" destId="{FEC99833-13CC-4AD9-A064-192C4A02D4AD}" srcOrd="0" destOrd="0" presId="urn:microsoft.com/office/officeart/2005/8/layout/hierarchy5"/>
    <dgm:cxn modelId="{1395275D-0C63-4FEC-88F1-EABF68DE2F34}" type="presOf" srcId="{4F895477-BC8B-429A-A3AF-6E90BEFF23EA}" destId="{479B220B-9B75-49F1-AA97-9B652F0F39EC}" srcOrd="0" destOrd="0" presId="urn:microsoft.com/office/officeart/2005/8/layout/hierarchy5"/>
    <dgm:cxn modelId="{14AD4B61-8255-4973-8C0D-D59A90CA7756}" type="presOf" srcId="{6E0726EF-E094-4868-B85B-64CAC61B7735}" destId="{E28072A9-FD8A-417F-9FAA-E3396E8CEC18}" srcOrd="1" destOrd="0" presId="urn:microsoft.com/office/officeart/2005/8/layout/hierarchy5"/>
    <dgm:cxn modelId="{DABED247-41CC-442E-B37E-90630610D871}" type="presOf" srcId="{2BB913B9-741D-4CF0-99A3-AF48636DDDEF}" destId="{56A7F1C5-CA32-4B81-853A-A5E109A0DDE9}" srcOrd="0" destOrd="0" presId="urn:microsoft.com/office/officeart/2005/8/layout/hierarchy5"/>
    <dgm:cxn modelId="{0B565D6A-A0D3-4726-990C-60304C2B4508}" srcId="{ADF2FCD3-75B8-479F-BD5B-6AE32D5E3475}" destId="{6479E608-9079-40B4-95D6-96D79D4A78F1}" srcOrd="3" destOrd="0" parTransId="{BFF2B045-865C-4227-88B7-BA675A3B3A68}" sibTransId="{72ADF756-9CDE-456C-A217-CC2B8C20D0E4}"/>
    <dgm:cxn modelId="{2AD59D6D-94A5-4867-AC63-CCE226DF9FCA}" srcId="{C609AC6C-F95B-4B95-B36D-72B2AFA21D20}" destId="{79E8E767-701A-461C-9437-4061D2473077}" srcOrd="1" destOrd="0" parTransId="{2BB913B9-741D-4CF0-99A3-AF48636DDDEF}" sibTransId="{5AE57748-054B-4CD1-9014-BB682E17847F}"/>
    <dgm:cxn modelId="{DCF0F96F-D466-430D-AF96-15A1517B70CB}" type="presOf" srcId="{0DCCEE7E-C2BF-4A70-985A-B511EE645658}" destId="{2480CEDC-028F-440A-A2A1-6C760F348C4D}" srcOrd="1" destOrd="0" presId="urn:microsoft.com/office/officeart/2005/8/layout/hierarchy5"/>
    <dgm:cxn modelId="{5322D873-F1BE-4ED5-AAD8-1DC7EC77E23E}" srcId="{ADF2FCD3-75B8-479F-BD5B-6AE32D5E3475}" destId="{4F895477-BC8B-429A-A3AF-6E90BEFF23EA}" srcOrd="2" destOrd="0" parTransId="{796EA145-F29E-4A21-B426-B45B0CD6DFB8}" sibTransId="{1329CB6C-18EE-42EC-B9CD-C192E8EA976D}"/>
    <dgm:cxn modelId="{C272FC86-DE7C-49A1-8306-11340A4CFA01}" type="presOf" srcId="{D1B39722-4355-487A-9626-852B503C2A73}" destId="{737F5E14-85BE-4919-AF27-CED5E9799961}" srcOrd="1" destOrd="0" presId="urn:microsoft.com/office/officeart/2005/8/layout/hierarchy5"/>
    <dgm:cxn modelId="{864E5E87-F500-4532-A0F3-DF424E1D6B17}" srcId="{ADF2FCD3-75B8-479F-BD5B-6AE32D5E3475}" destId="{8D13F223-21CB-454F-A5B3-4EBBD392952F}" srcOrd="1" destOrd="0" parTransId="{BFC897BC-B230-46C7-B97A-90BF708F185F}" sibTransId="{428EAB4B-F528-43EB-AFB0-F394DDE3BEF0}"/>
    <dgm:cxn modelId="{51AAD98B-5146-40D3-A1CB-0B6B7F480A08}" type="presOf" srcId="{0DCCEE7E-C2BF-4A70-985A-B511EE645658}" destId="{50C86F38-C8B7-4FED-998F-A402FE9AE330}" srcOrd="0" destOrd="0" presId="urn:microsoft.com/office/officeart/2005/8/layout/hierarchy5"/>
    <dgm:cxn modelId="{5B76AD91-5C7E-4D5D-9488-6AF8CB24BF17}" type="presOf" srcId="{6479E608-9079-40B4-95D6-96D79D4A78F1}" destId="{BD42A42F-85C8-49A3-8814-ED015D03B349}" srcOrd="0" destOrd="0" presId="urn:microsoft.com/office/officeart/2005/8/layout/hierarchy5"/>
    <dgm:cxn modelId="{37EE2E92-BFDA-49E6-B701-BE99A28FD36B}" type="presOf" srcId="{6479E608-9079-40B4-95D6-96D79D4A78F1}" destId="{1037C55D-4E4E-4293-A514-E6B508377037}" srcOrd="1" destOrd="0" presId="urn:microsoft.com/office/officeart/2005/8/layout/hierarchy5"/>
    <dgm:cxn modelId="{2C997A95-6925-4BD4-BB7C-4CEE3FDE024E}" type="presOf" srcId="{C609AC6C-F95B-4B95-B36D-72B2AFA21D20}" destId="{B8AB449E-7C27-4E56-A0D3-11616A9DEAD5}" srcOrd="0" destOrd="0" presId="urn:microsoft.com/office/officeart/2005/8/layout/hierarchy5"/>
    <dgm:cxn modelId="{269918A0-5F34-4B43-B574-C4A17DDAD31D}" type="presOf" srcId="{D1B39722-4355-487A-9626-852B503C2A73}" destId="{D62B504B-256C-4716-964D-58E8E8963F42}" srcOrd="0" destOrd="0" presId="urn:microsoft.com/office/officeart/2005/8/layout/hierarchy5"/>
    <dgm:cxn modelId="{1696F0B5-E2CC-4CB7-BA83-6B12D8579A7E}" type="presOf" srcId="{41C6839C-2101-4E69-947B-C7FBF12D9E51}" destId="{506D109F-55B9-41E9-AC0F-0B3CB306294E}" srcOrd="0" destOrd="0" presId="urn:microsoft.com/office/officeart/2005/8/layout/hierarchy5"/>
    <dgm:cxn modelId="{F0B9A0B7-68EF-4233-A4B4-BD5C66130120}" type="presOf" srcId="{6A7BCA32-4359-4B77-ADEE-82158E0CC898}" destId="{1B74A071-0457-4961-BC6F-8C608040442F}" srcOrd="0" destOrd="0" presId="urn:microsoft.com/office/officeart/2005/8/layout/hierarchy5"/>
    <dgm:cxn modelId="{66B642BA-19E8-4740-AFC1-51C79B2DAE01}" type="presOf" srcId="{8D13F223-21CB-454F-A5B3-4EBBD392952F}" destId="{0FDBE7DF-6B30-4C82-B25B-D8C19D6C1122}" srcOrd="0" destOrd="0" presId="urn:microsoft.com/office/officeart/2005/8/layout/hierarchy5"/>
    <dgm:cxn modelId="{001CBCBA-F2F7-47A9-8E14-4A6984471C70}" type="presOf" srcId="{7F41CE04-F109-4B03-BE19-37FDF8111319}" destId="{A4E5F671-5987-4438-B7CE-71A797992B6A}" srcOrd="1" destOrd="0" presId="urn:microsoft.com/office/officeart/2005/8/layout/hierarchy5"/>
    <dgm:cxn modelId="{0CE57EBD-9616-4A11-A536-79FC530D6AE1}" srcId="{22A14C3A-7D1B-42C1-9F89-AC131F817CBA}" destId="{41C6839C-2101-4E69-947B-C7FBF12D9E51}" srcOrd="1" destOrd="0" parTransId="{6E0726EF-E094-4868-B85B-64CAC61B7735}" sibTransId="{6CC22E59-40F3-4A4D-89D9-F7431E7A0225}"/>
    <dgm:cxn modelId="{4DC7C1C3-9F15-487A-B7E9-CD4B8B85A6E5}" srcId="{ACD5DB39-126D-42F6-9FA4-31FD589BB980}" destId="{89B92B6F-DE9E-4A2B-A3D5-720B2C2EB39D}" srcOrd="2" destOrd="0" parTransId="{913FE2C4-7F4B-40CB-9DBE-4FFE9FA282A0}" sibTransId="{7F99D99A-6BD9-4B54-8A5D-72CA53A6660C}"/>
    <dgm:cxn modelId="{7EA1F4C3-16B0-4F9A-93B8-912191EC7CDC}" type="presOf" srcId="{07FB2B5B-1A5D-4043-BF1D-DEBB28854F65}" destId="{DCE65F87-63CB-4429-9DA3-D142B2B9C98D}" srcOrd="0" destOrd="0" presId="urn:microsoft.com/office/officeart/2005/8/layout/hierarchy5"/>
    <dgm:cxn modelId="{025F99C7-F7CC-486E-AAEF-662D5715A0DF}" type="presOf" srcId="{A78D3216-66A6-4AF4-A0D9-84D937A4B33B}" destId="{073333CD-790E-4190-8A26-BB78B236B659}" srcOrd="1" destOrd="0" presId="urn:microsoft.com/office/officeart/2005/8/layout/hierarchy5"/>
    <dgm:cxn modelId="{BF0FBCC8-9E75-4825-AAD9-600F836F1EA5}" type="presOf" srcId="{2BB913B9-741D-4CF0-99A3-AF48636DDDEF}" destId="{3BF92BFD-5E05-41F5-8D43-D3B450E546A2}" srcOrd="1" destOrd="0" presId="urn:microsoft.com/office/officeart/2005/8/layout/hierarchy5"/>
    <dgm:cxn modelId="{38BE4BCF-7B96-4510-B295-EF67CF61D2AF}" type="presOf" srcId="{7F41CE04-F109-4B03-BE19-37FDF8111319}" destId="{990ED4DD-76B8-4EA0-A65D-6D26C77A9320}" srcOrd="0" destOrd="0" presId="urn:microsoft.com/office/officeart/2005/8/layout/hierarchy5"/>
    <dgm:cxn modelId="{9CDCF6D1-1540-4B3C-AE49-2B5833854207}" type="presOf" srcId="{4F895477-BC8B-429A-A3AF-6E90BEFF23EA}" destId="{C6A5AC33-1946-46AB-B039-C516731BF11C}" srcOrd="1" destOrd="0" presId="urn:microsoft.com/office/officeart/2005/8/layout/hierarchy5"/>
    <dgm:cxn modelId="{78D1E3D3-0E06-4276-BE15-E618250FC0CA}" type="presOf" srcId="{22A14C3A-7D1B-42C1-9F89-AC131F817CBA}" destId="{3FE94813-5C2A-42E7-A5D1-F878B4BABD05}" srcOrd="0" destOrd="0" presId="urn:microsoft.com/office/officeart/2005/8/layout/hierarchy5"/>
    <dgm:cxn modelId="{5D1F8DD8-D7A1-4D0C-9AE5-8E31453EE0E3}" type="presOf" srcId="{79E8E767-701A-461C-9437-4061D2473077}" destId="{A6820E88-524E-47D7-B8DE-3A27BD4A88C6}" srcOrd="0" destOrd="0" presId="urn:microsoft.com/office/officeart/2005/8/layout/hierarchy5"/>
    <dgm:cxn modelId="{F61748DB-7AB6-4EC5-A6E7-5C9C84457488}" type="presOf" srcId="{FC415609-FD25-4406-AF74-FFEB4F7B4A1D}" destId="{FE7472B0-7634-4708-9444-494617D85681}" srcOrd="0" destOrd="0" presId="urn:microsoft.com/office/officeart/2005/8/layout/hierarchy5"/>
    <dgm:cxn modelId="{3F123CE2-C907-4314-9D02-DC9ECA7B1340}" srcId="{ACD5DB39-126D-42F6-9FA4-31FD589BB980}" destId="{22A14C3A-7D1B-42C1-9F89-AC131F817CBA}" srcOrd="1" destOrd="0" parTransId="{A78D3216-66A6-4AF4-A0D9-84D937A4B33B}" sibTransId="{90BF59CA-70C5-411F-9321-F8CD3E26AF2E}"/>
    <dgm:cxn modelId="{F3A508E6-19B2-414A-8B3C-1A0C6A924689}" srcId="{ADF2FCD3-75B8-479F-BD5B-6AE32D5E3475}" destId="{ACD5DB39-126D-42F6-9FA4-31FD589BB980}" srcOrd="0" destOrd="0" parTransId="{C8BB408F-EE38-44BD-9325-830F00D4B2E1}" sibTransId="{16536C79-F731-4007-950E-B2DA5E6C0D1B}"/>
    <dgm:cxn modelId="{DC2C45E7-AB48-4C22-9128-3C1F8878C83E}" srcId="{89B92B6F-DE9E-4A2B-A3D5-720B2C2EB39D}" destId="{6A7BCA32-4359-4B77-ADEE-82158E0CC898}" srcOrd="0" destOrd="0" parTransId="{0DCCEE7E-C2BF-4A70-985A-B511EE645658}" sibTransId="{9DF883B7-ABF8-4456-B369-9B8025158B1B}"/>
    <dgm:cxn modelId="{D57F59EA-80D4-4AA8-BDAD-260945F164B3}" srcId="{22A14C3A-7D1B-42C1-9F89-AC131F817CBA}" destId="{FC415609-FD25-4406-AF74-FFEB4F7B4A1D}" srcOrd="0" destOrd="0" parTransId="{83129337-0001-4592-AEE0-2B8135FC76FA}" sibTransId="{F5F7F3A7-6ADB-48AF-9D62-77C6AA325E76}"/>
    <dgm:cxn modelId="{D5B15CEB-87BB-4AD6-9176-ED5125F51B6C}" type="presOf" srcId="{89B92B6F-DE9E-4A2B-A3D5-720B2C2EB39D}" destId="{BDD115A3-CA25-4BC1-84C0-A26471DA7D88}" srcOrd="0" destOrd="0" presId="urn:microsoft.com/office/officeart/2005/8/layout/hierarchy5"/>
    <dgm:cxn modelId="{FCC171F7-5F4D-429D-B4EE-BAB96E98866E}" type="presOf" srcId="{6E0726EF-E094-4868-B85B-64CAC61B7735}" destId="{60243A92-4087-46F6-BC46-EDF1EB844FC6}" srcOrd="0" destOrd="0" presId="urn:microsoft.com/office/officeart/2005/8/layout/hierarchy5"/>
    <dgm:cxn modelId="{FFDC1AFE-2051-4115-A091-34C3912673B9}" type="presParOf" srcId="{EC20775B-E01E-4F8D-8ED2-6AFDD04B284E}" destId="{965ABEF4-2119-41F3-86CA-8B67AB599AD7}" srcOrd="0" destOrd="0" presId="urn:microsoft.com/office/officeart/2005/8/layout/hierarchy5"/>
    <dgm:cxn modelId="{D43A3FC9-A911-4EEA-9C55-78243BBB8289}" type="presParOf" srcId="{965ABEF4-2119-41F3-86CA-8B67AB599AD7}" destId="{13F58ECE-CA6A-43EB-B3E3-8BD083D81426}" srcOrd="0" destOrd="0" presId="urn:microsoft.com/office/officeart/2005/8/layout/hierarchy5"/>
    <dgm:cxn modelId="{8D9BE32D-2386-48F1-B779-1FE26C1DC006}" type="presParOf" srcId="{965ABEF4-2119-41F3-86CA-8B67AB599AD7}" destId="{8EB45E83-FB5B-45C0-86A6-FF1199213B29}" srcOrd="1" destOrd="0" presId="urn:microsoft.com/office/officeart/2005/8/layout/hierarchy5"/>
    <dgm:cxn modelId="{2FF8C814-F693-4ABE-A0E1-BFE2F5DDAFC2}" type="presParOf" srcId="{8EB45E83-FB5B-45C0-86A6-FF1199213B29}" destId="{897E333C-7CB4-47E7-806F-FE0785665498}" srcOrd="0" destOrd="0" presId="urn:microsoft.com/office/officeart/2005/8/layout/hierarchy5"/>
    <dgm:cxn modelId="{A698F1AC-BDEF-4116-8128-597F7CA878D3}" type="presParOf" srcId="{897E333C-7CB4-47E7-806F-FE0785665498}" destId="{82B31BB6-BEEA-4496-B323-B4E2F5A930F0}" srcOrd="0" destOrd="0" presId="urn:microsoft.com/office/officeart/2005/8/layout/hierarchy5"/>
    <dgm:cxn modelId="{B710D320-E80C-4DB9-8CC3-0CD24D87D302}" type="presParOf" srcId="{897E333C-7CB4-47E7-806F-FE0785665498}" destId="{805D7E2E-4E86-4F4F-99BC-F158879CC92C}" srcOrd="1" destOrd="0" presId="urn:microsoft.com/office/officeart/2005/8/layout/hierarchy5"/>
    <dgm:cxn modelId="{DEBB2D60-24AB-49FA-A2F1-448E2188893D}" type="presParOf" srcId="{805D7E2E-4E86-4F4F-99BC-F158879CC92C}" destId="{DCE65F87-63CB-4429-9DA3-D142B2B9C98D}" srcOrd="0" destOrd="0" presId="urn:microsoft.com/office/officeart/2005/8/layout/hierarchy5"/>
    <dgm:cxn modelId="{5D24FCEB-45C6-44DA-BDCC-3272F9CAECEB}" type="presParOf" srcId="{DCE65F87-63CB-4429-9DA3-D142B2B9C98D}" destId="{6040951B-D21E-4A26-91A5-E244DB474CAC}" srcOrd="0" destOrd="0" presId="urn:microsoft.com/office/officeart/2005/8/layout/hierarchy5"/>
    <dgm:cxn modelId="{98937124-9C6E-4F78-ACB9-C721F4634665}" type="presParOf" srcId="{805D7E2E-4E86-4F4F-99BC-F158879CC92C}" destId="{31FAEFB2-E2CD-4C2E-A1D4-DC521E928E4B}" srcOrd="1" destOrd="0" presId="urn:microsoft.com/office/officeart/2005/8/layout/hierarchy5"/>
    <dgm:cxn modelId="{2465C6D7-C195-4008-AE21-97842BCE82F9}" type="presParOf" srcId="{31FAEFB2-E2CD-4C2E-A1D4-DC521E928E4B}" destId="{B8AB449E-7C27-4E56-A0D3-11616A9DEAD5}" srcOrd="0" destOrd="0" presId="urn:microsoft.com/office/officeart/2005/8/layout/hierarchy5"/>
    <dgm:cxn modelId="{32BB5CB3-7067-4B0F-B82F-0EC21808CE70}" type="presParOf" srcId="{31FAEFB2-E2CD-4C2E-A1D4-DC521E928E4B}" destId="{FB89C2BB-72E3-4387-85CD-DE53C402BC90}" srcOrd="1" destOrd="0" presId="urn:microsoft.com/office/officeart/2005/8/layout/hierarchy5"/>
    <dgm:cxn modelId="{E4EEFD7A-2768-48D5-A885-6460801EC5FB}" type="presParOf" srcId="{FB89C2BB-72E3-4387-85CD-DE53C402BC90}" destId="{990ED4DD-76B8-4EA0-A65D-6D26C77A9320}" srcOrd="0" destOrd="0" presId="urn:microsoft.com/office/officeart/2005/8/layout/hierarchy5"/>
    <dgm:cxn modelId="{272B8ED4-A5EF-48C2-8F62-341A1B87ED7E}" type="presParOf" srcId="{990ED4DD-76B8-4EA0-A65D-6D26C77A9320}" destId="{A4E5F671-5987-4438-B7CE-71A797992B6A}" srcOrd="0" destOrd="0" presId="urn:microsoft.com/office/officeart/2005/8/layout/hierarchy5"/>
    <dgm:cxn modelId="{2F61D06E-DAA8-4D63-9B0C-C71F4E9526BC}" type="presParOf" srcId="{FB89C2BB-72E3-4387-85CD-DE53C402BC90}" destId="{5D07ABDC-2AB6-4BF3-9A32-68918F3E2292}" srcOrd="1" destOrd="0" presId="urn:microsoft.com/office/officeart/2005/8/layout/hierarchy5"/>
    <dgm:cxn modelId="{F7F135B1-3881-4EE6-AD5E-EB6D9319548F}" type="presParOf" srcId="{5D07ABDC-2AB6-4BF3-9A32-68918F3E2292}" destId="{7F43EADE-04E9-478C-AF83-37DC8CFB92C9}" srcOrd="0" destOrd="0" presId="urn:microsoft.com/office/officeart/2005/8/layout/hierarchy5"/>
    <dgm:cxn modelId="{5F4A7D46-7939-470E-A559-36AD1EF693A0}" type="presParOf" srcId="{5D07ABDC-2AB6-4BF3-9A32-68918F3E2292}" destId="{DD82C03F-0139-4486-8D28-59A274227C23}" srcOrd="1" destOrd="0" presId="urn:microsoft.com/office/officeart/2005/8/layout/hierarchy5"/>
    <dgm:cxn modelId="{F9F6B3E1-4862-4FB0-B9E0-341192CF0AC9}" type="presParOf" srcId="{FB89C2BB-72E3-4387-85CD-DE53C402BC90}" destId="{56A7F1C5-CA32-4B81-853A-A5E109A0DDE9}" srcOrd="2" destOrd="0" presId="urn:microsoft.com/office/officeart/2005/8/layout/hierarchy5"/>
    <dgm:cxn modelId="{E218BE0D-2CAF-414C-85A1-9ADC86E29143}" type="presParOf" srcId="{56A7F1C5-CA32-4B81-853A-A5E109A0DDE9}" destId="{3BF92BFD-5E05-41F5-8D43-D3B450E546A2}" srcOrd="0" destOrd="0" presId="urn:microsoft.com/office/officeart/2005/8/layout/hierarchy5"/>
    <dgm:cxn modelId="{8F1D31DE-23D0-423F-8459-728C42620C8A}" type="presParOf" srcId="{FB89C2BB-72E3-4387-85CD-DE53C402BC90}" destId="{C51E1837-1E8F-416A-ADDD-01FD37A10C48}" srcOrd="3" destOrd="0" presId="urn:microsoft.com/office/officeart/2005/8/layout/hierarchy5"/>
    <dgm:cxn modelId="{26DCBF38-019F-4632-86CD-D1B1E02989DB}" type="presParOf" srcId="{C51E1837-1E8F-416A-ADDD-01FD37A10C48}" destId="{A6820E88-524E-47D7-B8DE-3A27BD4A88C6}" srcOrd="0" destOrd="0" presId="urn:microsoft.com/office/officeart/2005/8/layout/hierarchy5"/>
    <dgm:cxn modelId="{3CAA118F-7DB4-49E3-877F-8D6B99032450}" type="presParOf" srcId="{C51E1837-1E8F-416A-ADDD-01FD37A10C48}" destId="{8C4B5952-A9AC-47BE-8CE9-CC7BF5850BC6}" srcOrd="1" destOrd="0" presId="urn:microsoft.com/office/officeart/2005/8/layout/hierarchy5"/>
    <dgm:cxn modelId="{D469C735-D576-4BF2-A144-7628102E2F63}" type="presParOf" srcId="{805D7E2E-4E86-4F4F-99BC-F158879CC92C}" destId="{049A1A7F-90EB-4821-B9CA-DD150AFD1768}" srcOrd="2" destOrd="0" presId="urn:microsoft.com/office/officeart/2005/8/layout/hierarchy5"/>
    <dgm:cxn modelId="{D86E5000-5057-4BD5-A269-2C45C1283ABB}" type="presParOf" srcId="{049A1A7F-90EB-4821-B9CA-DD150AFD1768}" destId="{073333CD-790E-4190-8A26-BB78B236B659}" srcOrd="0" destOrd="0" presId="urn:microsoft.com/office/officeart/2005/8/layout/hierarchy5"/>
    <dgm:cxn modelId="{D5FC6DA4-1832-4F83-8E37-5F48386C4113}" type="presParOf" srcId="{805D7E2E-4E86-4F4F-99BC-F158879CC92C}" destId="{C3333305-F91E-41BB-889A-F1BC1473A1BE}" srcOrd="3" destOrd="0" presId="urn:microsoft.com/office/officeart/2005/8/layout/hierarchy5"/>
    <dgm:cxn modelId="{8CA834F0-2AD7-4DF9-ADBC-55D2BB19A06C}" type="presParOf" srcId="{C3333305-F91E-41BB-889A-F1BC1473A1BE}" destId="{3FE94813-5C2A-42E7-A5D1-F878B4BABD05}" srcOrd="0" destOrd="0" presId="urn:microsoft.com/office/officeart/2005/8/layout/hierarchy5"/>
    <dgm:cxn modelId="{91410923-33F2-4DD3-A161-BD6ED831B9B8}" type="presParOf" srcId="{C3333305-F91E-41BB-889A-F1BC1473A1BE}" destId="{0785AC4F-CDFC-4C80-9775-884E86ECF749}" srcOrd="1" destOrd="0" presId="urn:microsoft.com/office/officeart/2005/8/layout/hierarchy5"/>
    <dgm:cxn modelId="{14455659-C89B-46CF-B24D-4E4276A7D213}" type="presParOf" srcId="{0785AC4F-CDFC-4C80-9775-884E86ECF749}" destId="{232A141F-4043-45E2-8986-082601F3A4FE}" srcOrd="0" destOrd="0" presId="urn:microsoft.com/office/officeart/2005/8/layout/hierarchy5"/>
    <dgm:cxn modelId="{A1EC535D-FE30-483C-82CB-AEAF30FFE7C7}" type="presParOf" srcId="{232A141F-4043-45E2-8986-082601F3A4FE}" destId="{0AEB8E3E-F367-492A-9AE1-A23DD37D8F80}" srcOrd="0" destOrd="0" presId="urn:microsoft.com/office/officeart/2005/8/layout/hierarchy5"/>
    <dgm:cxn modelId="{4BB7DFFB-A7B8-482D-B351-C1465BDCE598}" type="presParOf" srcId="{0785AC4F-CDFC-4C80-9775-884E86ECF749}" destId="{0989E486-588F-4DFD-904E-4ED71995C76C}" srcOrd="1" destOrd="0" presId="urn:microsoft.com/office/officeart/2005/8/layout/hierarchy5"/>
    <dgm:cxn modelId="{12C8C35C-1CF5-4F37-BCA0-C0B2F6B3E63E}" type="presParOf" srcId="{0989E486-588F-4DFD-904E-4ED71995C76C}" destId="{FE7472B0-7634-4708-9444-494617D85681}" srcOrd="0" destOrd="0" presId="urn:microsoft.com/office/officeart/2005/8/layout/hierarchy5"/>
    <dgm:cxn modelId="{0B9DF93E-41D5-47A5-8DAA-4603323DD478}" type="presParOf" srcId="{0989E486-588F-4DFD-904E-4ED71995C76C}" destId="{ADC310F9-6393-40AF-92FD-26D829836366}" srcOrd="1" destOrd="0" presId="urn:microsoft.com/office/officeart/2005/8/layout/hierarchy5"/>
    <dgm:cxn modelId="{1663A41B-AB8E-4703-A45A-2881CB4857F9}" type="presParOf" srcId="{0785AC4F-CDFC-4C80-9775-884E86ECF749}" destId="{60243A92-4087-46F6-BC46-EDF1EB844FC6}" srcOrd="2" destOrd="0" presId="urn:microsoft.com/office/officeart/2005/8/layout/hierarchy5"/>
    <dgm:cxn modelId="{0E0138BE-B16D-41AC-A096-75B95DAFFFE1}" type="presParOf" srcId="{60243A92-4087-46F6-BC46-EDF1EB844FC6}" destId="{E28072A9-FD8A-417F-9FAA-E3396E8CEC18}" srcOrd="0" destOrd="0" presId="urn:microsoft.com/office/officeart/2005/8/layout/hierarchy5"/>
    <dgm:cxn modelId="{2D07CFA9-CE71-498A-BFEB-CBF7CA54B4EC}" type="presParOf" srcId="{0785AC4F-CDFC-4C80-9775-884E86ECF749}" destId="{44E0A98B-C7DF-4396-B702-9C877E42AC43}" srcOrd="3" destOrd="0" presId="urn:microsoft.com/office/officeart/2005/8/layout/hierarchy5"/>
    <dgm:cxn modelId="{2E9C3BE9-951D-4E38-847E-45B1806D7F6E}" type="presParOf" srcId="{44E0A98B-C7DF-4396-B702-9C877E42AC43}" destId="{506D109F-55B9-41E9-AC0F-0B3CB306294E}" srcOrd="0" destOrd="0" presId="urn:microsoft.com/office/officeart/2005/8/layout/hierarchy5"/>
    <dgm:cxn modelId="{BD91452D-AFC2-4531-9717-CB3AD8D03698}" type="presParOf" srcId="{44E0A98B-C7DF-4396-B702-9C877E42AC43}" destId="{E7C0868C-104B-485E-8432-A577C289D442}" srcOrd="1" destOrd="0" presId="urn:microsoft.com/office/officeart/2005/8/layout/hierarchy5"/>
    <dgm:cxn modelId="{869F39CE-638B-49FB-A46F-298515FFF8E9}" type="presParOf" srcId="{805D7E2E-4E86-4F4F-99BC-F158879CC92C}" destId="{FEC99833-13CC-4AD9-A064-192C4A02D4AD}" srcOrd="4" destOrd="0" presId="urn:microsoft.com/office/officeart/2005/8/layout/hierarchy5"/>
    <dgm:cxn modelId="{F16F4FA8-AD51-4F7B-B756-D49EFF52E75E}" type="presParOf" srcId="{FEC99833-13CC-4AD9-A064-192C4A02D4AD}" destId="{AB45E0CB-BFE5-446E-B342-44ED4425A05C}" srcOrd="0" destOrd="0" presId="urn:microsoft.com/office/officeart/2005/8/layout/hierarchy5"/>
    <dgm:cxn modelId="{79655835-5ACD-4F45-81C1-08B23DA2F75E}" type="presParOf" srcId="{805D7E2E-4E86-4F4F-99BC-F158879CC92C}" destId="{A289084B-EDAC-47FF-865E-F2EF46507393}" srcOrd="5" destOrd="0" presId="urn:microsoft.com/office/officeart/2005/8/layout/hierarchy5"/>
    <dgm:cxn modelId="{9D071DC7-CBAA-4224-93A0-4C09AAA449FD}" type="presParOf" srcId="{A289084B-EDAC-47FF-865E-F2EF46507393}" destId="{BDD115A3-CA25-4BC1-84C0-A26471DA7D88}" srcOrd="0" destOrd="0" presId="urn:microsoft.com/office/officeart/2005/8/layout/hierarchy5"/>
    <dgm:cxn modelId="{F1B0034B-8015-47CB-A478-4CBF2197C7F5}" type="presParOf" srcId="{A289084B-EDAC-47FF-865E-F2EF46507393}" destId="{858DA6F8-4EC3-49EC-A687-0937AFE9BAEE}" srcOrd="1" destOrd="0" presId="urn:microsoft.com/office/officeart/2005/8/layout/hierarchy5"/>
    <dgm:cxn modelId="{C29FF144-503F-4F29-8FF4-A514267AA485}" type="presParOf" srcId="{858DA6F8-4EC3-49EC-A687-0937AFE9BAEE}" destId="{50C86F38-C8B7-4FED-998F-A402FE9AE330}" srcOrd="0" destOrd="0" presId="urn:microsoft.com/office/officeart/2005/8/layout/hierarchy5"/>
    <dgm:cxn modelId="{D5FAF75D-9903-4A7E-9347-942CB65B42ED}" type="presParOf" srcId="{50C86F38-C8B7-4FED-998F-A402FE9AE330}" destId="{2480CEDC-028F-440A-A2A1-6C760F348C4D}" srcOrd="0" destOrd="0" presId="urn:microsoft.com/office/officeart/2005/8/layout/hierarchy5"/>
    <dgm:cxn modelId="{A609BF02-A63E-462B-981F-8AB711C2F948}" type="presParOf" srcId="{858DA6F8-4EC3-49EC-A687-0937AFE9BAEE}" destId="{2F1AD4F1-3C99-470E-8E07-4A1A120A40A7}" srcOrd="1" destOrd="0" presId="urn:microsoft.com/office/officeart/2005/8/layout/hierarchy5"/>
    <dgm:cxn modelId="{24E5964D-D5A4-4AD4-90D0-50EF43676D30}" type="presParOf" srcId="{2F1AD4F1-3C99-470E-8E07-4A1A120A40A7}" destId="{1B74A071-0457-4961-BC6F-8C608040442F}" srcOrd="0" destOrd="0" presId="urn:microsoft.com/office/officeart/2005/8/layout/hierarchy5"/>
    <dgm:cxn modelId="{7003AC90-C451-471B-9288-B93FF0849421}" type="presParOf" srcId="{2F1AD4F1-3C99-470E-8E07-4A1A120A40A7}" destId="{0E81009E-ACB2-4896-A873-A6C51695194D}" srcOrd="1" destOrd="0" presId="urn:microsoft.com/office/officeart/2005/8/layout/hierarchy5"/>
    <dgm:cxn modelId="{7BDCBEAC-665A-447F-9CBF-13D75C63EC7D}" type="presParOf" srcId="{858DA6F8-4EC3-49EC-A687-0937AFE9BAEE}" destId="{D62B504B-256C-4716-964D-58E8E8963F42}" srcOrd="2" destOrd="0" presId="urn:microsoft.com/office/officeart/2005/8/layout/hierarchy5"/>
    <dgm:cxn modelId="{107D1831-FCD5-4C01-B3C0-A26041DA4F1E}" type="presParOf" srcId="{D62B504B-256C-4716-964D-58E8E8963F42}" destId="{737F5E14-85BE-4919-AF27-CED5E9799961}" srcOrd="0" destOrd="0" presId="urn:microsoft.com/office/officeart/2005/8/layout/hierarchy5"/>
    <dgm:cxn modelId="{098EFC8B-B5CE-4F8D-B484-7A8388EE324E}" type="presParOf" srcId="{858DA6F8-4EC3-49EC-A687-0937AFE9BAEE}" destId="{46976E4C-1B2A-4A90-B71F-C63642E84AE9}" srcOrd="3" destOrd="0" presId="urn:microsoft.com/office/officeart/2005/8/layout/hierarchy5"/>
    <dgm:cxn modelId="{07F3E921-7BD0-4D49-9677-5321B84CFDD3}" type="presParOf" srcId="{46976E4C-1B2A-4A90-B71F-C63642E84AE9}" destId="{2CE1B601-103B-4CCE-B0FA-B6FB46FDCCDE}" srcOrd="0" destOrd="0" presId="urn:microsoft.com/office/officeart/2005/8/layout/hierarchy5"/>
    <dgm:cxn modelId="{6CFC25EA-6933-415C-98E4-E3491681036F}" type="presParOf" srcId="{46976E4C-1B2A-4A90-B71F-C63642E84AE9}" destId="{4E366176-7B7D-4DF1-B863-98233C13B016}" srcOrd="1" destOrd="0" presId="urn:microsoft.com/office/officeart/2005/8/layout/hierarchy5"/>
    <dgm:cxn modelId="{CAEB06DF-A8B0-4D46-A0A3-EA9C49675ABC}" type="presParOf" srcId="{EC20775B-E01E-4F8D-8ED2-6AFDD04B284E}" destId="{70A09A58-B182-43FF-82AE-57380FB25D99}" srcOrd="1" destOrd="0" presId="urn:microsoft.com/office/officeart/2005/8/layout/hierarchy5"/>
    <dgm:cxn modelId="{262CD75F-8BC2-4AD5-8713-564DCA7FDA83}" type="presParOf" srcId="{70A09A58-B182-43FF-82AE-57380FB25D99}" destId="{38D2449A-E3E7-4F49-8AC3-4E10212D6282}" srcOrd="0" destOrd="0" presId="urn:microsoft.com/office/officeart/2005/8/layout/hierarchy5"/>
    <dgm:cxn modelId="{ECAC794D-990C-4F6D-A626-9F8137A739B5}" type="presParOf" srcId="{38D2449A-E3E7-4F49-8AC3-4E10212D6282}" destId="{0FDBE7DF-6B30-4C82-B25B-D8C19D6C1122}" srcOrd="0" destOrd="0" presId="urn:microsoft.com/office/officeart/2005/8/layout/hierarchy5"/>
    <dgm:cxn modelId="{21031BF1-E4BD-4399-AD19-B33174C26435}" type="presParOf" srcId="{38D2449A-E3E7-4F49-8AC3-4E10212D6282}" destId="{AF3DB4C6-CA7A-4765-AC3B-43E4C67E64B0}" srcOrd="1" destOrd="0" presId="urn:microsoft.com/office/officeart/2005/8/layout/hierarchy5"/>
    <dgm:cxn modelId="{EB45E587-2C02-411E-AE8F-6273DD05F63B}" type="presParOf" srcId="{70A09A58-B182-43FF-82AE-57380FB25D99}" destId="{B28F7E65-88A6-4090-A895-20E13D8ACB93}" srcOrd="1" destOrd="0" presId="urn:microsoft.com/office/officeart/2005/8/layout/hierarchy5"/>
    <dgm:cxn modelId="{D65BE752-6148-466D-B4C1-255B9101C72F}" type="presParOf" srcId="{B28F7E65-88A6-4090-A895-20E13D8ACB93}" destId="{0EF520F4-07FF-4CA4-91E5-2A24F90CD11E}" srcOrd="0" destOrd="0" presId="urn:microsoft.com/office/officeart/2005/8/layout/hierarchy5"/>
    <dgm:cxn modelId="{7DCC8B48-04C4-484F-BC3C-6A306A48C0E1}" type="presParOf" srcId="{70A09A58-B182-43FF-82AE-57380FB25D99}" destId="{47A90BBA-2DE9-44E9-B6CA-F0B8B161B45D}" srcOrd="2" destOrd="0" presId="urn:microsoft.com/office/officeart/2005/8/layout/hierarchy5"/>
    <dgm:cxn modelId="{95862179-A7BA-48A9-8951-DCEC6581BE15}" type="presParOf" srcId="{47A90BBA-2DE9-44E9-B6CA-F0B8B161B45D}" destId="{479B220B-9B75-49F1-AA97-9B652F0F39EC}" srcOrd="0" destOrd="0" presId="urn:microsoft.com/office/officeart/2005/8/layout/hierarchy5"/>
    <dgm:cxn modelId="{6B834A2B-29C3-459B-BF8E-25AE2FE22248}" type="presParOf" srcId="{47A90BBA-2DE9-44E9-B6CA-F0B8B161B45D}" destId="{C6A5AC33-1946-46AB-B039-C516731BF11C}" srcOrd="1" destOrd="0" presId="urn:microsoft.com/office/officeart/2005/8/layout/hierarchy5"/>
    <dgm:cxn modelId="{E7735534-5EB1-492A-B04C-39205F7E6099}" type="presParOf" srcId="{70A09A58-B182-43FF-82AE-57380FB25D99}" destId="{44B75184-C907-41E9-9305-EFDF466161B4}" srcOrd="3" destOrd="0" presId="urn:microsoft.com/office/officeart/2005/8/layout/hierarchy5"/>
    <dgm:cxn modelId="{408CA003-AC82-40CF-B656-A8144ECD8C40}" type="presParOf" srcId="{44B75184-C907-41E9-9305-EFDF466161B4}" destId="{6D5E91F2-E871-4BFE-B410-A24293157F9B}" srcOrd="0" destOrd="0" presId="urn:microsoft.com/office/officeart/2005/8/layout/hierarchy5"/>
    <dgm:cxn modelId="{3641CE68-BEEE-4D86-83F2-4FAAE30E5A30}" type="presParOf" srcId="{70A09A58-B182-43FF-82AE-57380FB25D99}" destId="{408DD5CE-85C4-46E8-B589-5276539C02A6}" srcOrd="4" destOrd="0" presId="urn:microsoft.com/office/officeart/2005/8/layout/hierarchy5"/>
    <dgm:cxn modelId="{2DE4E3DD-A72A-42AC-9D66-B06B116B96CD}" type="presParOf" srcId="{408DD5CE-85C4-46E8-B589-5276539C02A6}" destId="{BD42A42F-85C8-49A3-8814-ED015D03B349}" srcOrd="0" destOrd="0" presId="urn:microsoft.com/office/officeart/2005/8/layout/hierarchy5"/>
    <dgm:cxn modelId="{AEDBB683-6F4C-42DF-8E63-8BC150D1892E}" type="presParOf" srcId="{408DD5CE-85C4-46E8-B589-5276539C02A6}" destId="{1037C55D-4E4E-4293-A514-E6B50837703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57C76AB-EF28-4A9F-82DC-54F7E603E73A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933AA011-6B72-4A42-BA9F-5ACE2E750630}">
      <dgm:prSet phldrT="[Texto]"/>
      <dgm:spPr/>
      <dgm:t>
        <a:bodyPr/>
        <a:lstStyle/>
        <a:p>
          <a:r>
            <a:rPr lang="pt-BR" dirty="0"/>
            <a:t>SU2005: 100 kg</a:t>
          </a:r>
        </a:p>
      </dgm:t>
    </dgm:pt>
    <dgm:pt modelId="{CF20CA0D-E9B8-46A3-9912-2439DD60EE09}" type="parTrans" cxnId="{7D4A5130-9C40-4661-9D14-2DA389AB9FC6}">
      <dgm:prSet/>
      <dgm:spPr/>
      <dgm:t>
        <a:bodyPr/>
        <a:lstStyle/>
        <a:p>
          <a:endParaRPr lang="pt-BR"/>
        </a:p>
      </dgm:t>
    </dgm:pt>
    <dgm:pt modelId="{B5F1F1EA-E620-4C18-AEF3-17E787F05389}" type="sibTrans" cxnId="{7D4A5130-9C40-4661-9D14-2DA389AB9FC6}">
      <dgm:prSet/>
      <dgm:spPr/>
      <dgm:t>
        <a:bodyPr/>
        <a:lstStyle/>
        <a:p>
          <a:endParaRPr lang="pt-BR"/>
        </a:p>
      </dgm:t>
    </dgm:pt>
    <dgm:pt modelId="{96DC0FA3-B64B-462E-9FA5-8D4E0F952F8F}">
      <dgm:prSet phldrT="[Texto]"/>
      <dgm:spPr/>
      <dgm:t>
        <a:bodyPr/>
        <a:lstStyle/>
        <a:p>
          <a:r>
            <a:rPr lang="pt-BR" dirty="0"/>
            <a:t>Ficha (100 kg)</a:t>
          </a:r>
        </a:p>
      </dgm:t>
    </dgm:pt>
    <dgm:pt modelId="{36D37974-6C50-4E9F-94B6-ABF62A6910BD}" type="parTrans" cxnId="{785CDA0F-58A6-4994-9711-DC04DC425E07}">
      <dgm:prSet/>
      <dgm:spPr/>
      <dgm:t>
        <a:bodyPr/>
        <a:lstStyle/>
        <a:p>
          <a:endParaRPr lang="pt-BR"/>
        </a:p>
      </dgm:t>
    </dgm:pt>
    <dgm:pt modelId="{D8D6E9BF-51FF-473E-87F5-96221338C8F1}" type="sibTrans" cxnId="{785CDA0F-58A6-4994-9711-DC04DC425E07}">
      <dgm:prSet/>
      <dgm:spPr/>
      <dgm:t>
        <a:bodyPr/>
        <a:lstStyle/>
        <a:p>
          <a:endParaRPr lang="pt-BR"/>
        </a:p>
      </dgm:t>
    </dgm:pt>
    <dgm:pt modelId="{72E0178C-6A1B-4F58-A36E-3F0EC5B98EB5}">
      <dgm:prSet phldrT="[Texto]"/>
      <dgm:spPr/>
      <dgm:t>
        <a:bodyPr/>
        <a:lstStyle/>
        <a:p>
          <a:r>
            <a:rPr lang="pt-BR" dirty="0"/>
            <a:t>Endereço (100 kg)</a:t>
          </a:r>
        </a:p>
      </dgm:t>
    </dgm:pt>
    <dgm:pt modelId="{1F3BC535-AB80-4040-B237-648A59ACD59E}" type="parTrans" cxnId="{18D04B22-EC1D-41C1-A0BD-40DDA16CBAA2}">
      <dgm:prSet/>
      <dgm:spPr/>
      <dgm:t>
        <a:bodyPr/>
        <a:lstStyle/>
        <a:p>
          <a:endParaRPr lang="pt-BR"/>
        </a:p>
      </dgm:t>
    </dgm:pt>
    <dgm:pt modelId="{BB3C939F-A060-43E9-AE08-80E4C814E0CD}" type="sibTrans" cxnId="{18D04B22-EC1D-41C1-A0BD-40DDA16CBAA2}">
      <dgm:prSet/>
      <dgm:spPr/>
      <dgm:t>
        <a:bodyPr/>
        <a:lstStyle/>
        <a:p>
          <a:endParaRPr lang="pt-BR"/>
        </a:p>
      </dgm:t>
    </dgm:pt>
    <dgm:pt modelId="{CD7A5A11-66F5-4EEF-B627-8EC0589BB809}">
      <dgm:prSet phldrT="[Texto]"/>
      <dgm:spPr/>
      <dgm:t>
        <a:bodyPr/>
        <a:lstStyle/>
        <a:p>
          <a:r>
            <a:rPr lang="pt-BR" dirty="0"/>
            <a:t>Ficha 10: 50 kg</a:t>
          </a:r>
        </a:p>
      </dgm:t>
    </dgm:pt>
    <dgm:pt modelId="{9CDECFF0-42CD-4043-ADC1-BDF5266DCBD1}" type="parTrans" cxnId="{B7480508-4AAC-4BB1-81FC-55278C23216C}">
      <dgm:prSet/>
      <dgm:spPr/>
      <dgm:t>
        <a:bodyPr/>
        <a:lstStyle/>
        <a:p>
          <a:endParaRPr lang="pt-BR"/>
        </a:p>
      </dgm:t>
    </dgm:pt>
    <dgm:pt modelId="{24958069-ABAC-49FC-B816-74B3BF8A0EA9}" type="sibTrans" cxnId="{B7480508-4AAC-4BB1-81FC-55278C23216C}">
      <dgm:prSet/>
      <dgm:spPr/>
      <dgm:t>
        <a:bodyPr/>
        <a:lstStyle/>
        <a:p>
          <a:endParaRPr lang="pt-BR"/>
        </a:p>
      </dgm:t>
    </dgm:pt>
    <dgm:pt modelId="{DCB23A6D-3F0B-4BDA-944F-C08FAD05B934}">
      <dgm:prSet phldrT="[Texto]"/>
      <dgm:spPr/>
      <dgm:t>
        <a:bodyPr/>
        <a:lstStyle/>
        <a:p>
          <a:r>
            <a:rPr lang="pt-BR" dirty="0"/>
            <a:t>Ficha 20: 50 kg </a:t>
          </a:r>
        </a:p>
      </dgm:t>
    </dgm:pt>
    <dgm:pt modelId="{0BF3D1D7-5DE8-42A5-B2BB-5B5455A7C48A}" type="parTrans" cxnId="{B8D7178D-6265-43B4-9F3E-3FFBDA3C5BBA}">
      <dgm:prSet/>
      <dgm:spPr/>
      <dgm:t>
        <a:bodyPr/>
        <a:lstStyle/>
        <a:p>
          <a:endParaRPr lang="pt-BR"/>
        </a:p>
      </dgm:t>
    </dgm:pt>
    <dgm:pt modelId="{278DFD3E-883B-44E7-AA7C-44037EE3812E}" type="sibTrans" cxnId="{B8D7178D-6265-43B4-9F3E-3FFBDA3C5BBA}">
      <dgm:prSet/>
      <dgm:spPr/>
      <dgm:t>
        <a:bodyPr/>
        <a:lstStyle/>
        <a:p>
          <a:endParaRPr lang="pt-BR"/>
        </a:p>
      </dgm:t>
    </dgm:pt>
    <dgm:pt modelId="{89C5D19B-B90D-46A2-A015-A4A1A60EF7CC}">
      <dgm:prSet phldrT="[Texto]"/>
      <dgm:spPr/>
      <dgm:t>
        <a:bodyPr/>
        <a:lstStyle/>
        <a:p>
          <a:r>
            <a:rPr lang="pt-BR" dirty="0"/>
            <a:t>Rua 1: 100 kg</a:t>
          </a:r>
        </a:p>
      </dgm:t>
    </dgm:pt>
    <dgm:pt modelId="{642B20ED-B9D8-4860-9A59-DE8F5C22EF60}" type="parTrans" cxnId="{F19CCB77-ADE0-44C8-8E13-2D2286C82756}">
      <dgm:prSet/>
      <dgm:spPr/>
      <dgm:t>
        <a:bodyPr/>
        <a:lstStyle/>
        <a:p>
          <a:endParaRPr lang="pt-BR"/>
        </a:p>
      </dgm:t>
    </dgm:pt>
    <dgm:pt modelId="{77743952-3E79-408B-BF3F-165514723831}" type="sibTrans" cxnId="{F19CCB77-ADE0-44C8-8E13-2D2286C82756}">
      <dgm:prSet/>
      <dgm:spPr/>
      <dgm:t>
        <a:bodyPr/>
        <a:lstStyle/>
        <a:p>
          <a:endParaRPr lang="pt-BR"/>
        </a:p>
      </dgm:t>
    </dgm:pt>
    <dgm:pt modelId="{69231882-53F2-4F59-AEAD-9CA973121F4F}" type="pres">
      <dgm:prSet presAssocID="{A57C76AB-EF28-4A9F-82DC-54F7E603E7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31A67B6-7B60-4E3B-B705-38F74BA8B0BA}" type="pres">
      <dgm:prSet presAssocID="{933AA011-6B72-4A42-BA9F-5ACE2E750630}" presName="hierRoot1" presStyleCnt="0">
        <dgm:presLayoutVars>
          <dgm:hierBranch val="init"/>
        </dgm:presLayoutVars>
      </dgm:prSet>
      <dgm:spPr/>
    </dgm:pt>
    <dgm:pt modelId="{37519FB1-4C1A-4D3C-91C8-265A4F451D60}" type="pres">
      <dgm:prSet presAssocID="{933AA011-6B72-4A42-BA9F-5ACE2E750630}" presName="rootComposite1" presStyleCnt="0"/>
      <dgm:spPr/>
    </dgm:pt>
    <dgm:pt modelId="{5CF18E77-D1CD-4178-B911-652F71B8650B}" type="pres">
      <dgm:prSet presAssocID="{933AA011-6B72-4A42-BA9F-5ACE2E750630}" presName="rootText1" presStyleLbl="node0" presStyleIdx="0" presStyleCnt="1">
        <dgm:presLayoutVars>
          <dgm:chPref val="3"/>
        </dgm:presLayoutVars>
      </dgm:prSet>
      <dgm:spPr/>
    </dgm:pt>
    <dgm:pt modelId="{DA53CA89-5EB8-4F26-90DF-B22463F4A37D}" type="pres">
      <dgm:prSet presAssocID="{933AA011-6B72-4A42-BA9F-5ACE2E750630}" presName="rootConnector1" presStyleLbl="node1" presStyleIdx="0" presStyleCnt="0"/>
      <dgm:spPr/>
    </dgm:pt>
    <dgm:pt modelId="{4FD86D40-749F-4843-9223-5E1290B91772}" type="pres">
      <dgm:prSet presAssocID="{933AA011-6B72-4A42-BA9F-5ACE2E750630}" presName="hierChild2" presStyleCnt="0"/>
      <dgm:spPr/>
    </dgm:pt>
    <dgm:pt modelId="{B0C5F285-66EE-4407-A4C0-433304791F5B}" type="pres">
      <dgm:prSet presAssocID="{36D37974-6C50-4E9F-94B6-ABF62A6910BD}" presName="Name64" presStyleLbl="parChTrans1D2" presStyleIdx="0" presStyleCnt="2"/>
      <dgm:spPr/>
    </dgm:pt>
    <dgm:pt modelId="{8305B10F-1BB1-4732-93CA-3649EB4B9FEF}" type="pres">
      <dgm:prSet presAssocID="{96DC0FA3-B64B-462E-9FA5-8D4E0F952F8F}" presName="hierRoot2" presStyleCnt="0">
        <dgm:presLayoutVars>
          <dgm:hierBranch val="init"/>
        </dgm:presLayoutVars>
      </dgm:prSet>
      <dgm:spPr/>
    </dgm:pt>
    <dgm:pt modelId="{1E02C25D-2066-48E0-BDBA-54532C74D0D5}" type="pres">
      <dgm:prSet presAssocID="{96DC0FA3-B64B-462E-9FA5-8D4E0F952F8F}" presName="rootComposite" presStyleCnt="0"/>
      <dgm:spPr/>
    </dgm:pt>
    <dgm:pt modelId="{5239686C-A342-455E-AD89-63454975ACA4}" type="pres">
      <dgm:prSet presAssocID="{96DC0FA3-B64B-462E-9FA5-8D4E0F952F8F}" presName="rootText" presStyleLbl="node2" presStyleIdx="0" presStyleCnt="2">
        <dgm:presLayoutVars>
          <dgm:chPref val="3"/>
        </dgm:presLayoutVars>
      </dgm:prSet>
      <dgm:spPr/>
    </dgm:pt>
    <dgm:pt modelId="{16406BA0-663F-4116-9BCB-84F3FD3F77B5}" type="pres">
      <dgm:prSet presAssocID="{96DC0FA3-B64B-462E-9FA5-8D4E0F952F8F}" presName="rootConnector" presStyleLbl="node2" presStyleIdx="0" presStyleCnt="2"/>
      <dgm:spPr/>
    </dgm:pt>
    <dgm:pt modelId="{9B748716-CBF3-4A21-859B-88DC111AAF70}" type="pres">
      <dgm:prSet presAssocID="{96DC0FA3-B64B-462E-9FA5-8D4E0F952F8F}" presName="hierChild4" presStyleCnt="0"/>
      <dgm:spPr/>
    </dgm:pt>
    <dgm:pt modelId="{2DF4B67A-6265-4DC4-9BD5-C357C4B0DC5C}" type="pres">
      <dgm:prSet presAssocID="{9CDECFF0-42CD-4043-ADC1-BDF5266DCBD1}" presName="Name64" presStyleLbl="parChTrans1D3" presStyleIdx="0" presStyleCnt="3"/>
      <dgm:spPr/>
    </dgm:pt>
    <dgm:pt modelId="{CFD7DC5E-F824-4F41-9675-AA586A2005A7}" type="pres">
      <dgm:prSet presAssocID="{CD7A5A11-66F5-4EEF-B627-8EC0589BB809}" presName="hierRoot2" presStyleCnt="0">
        <dgm:presLayoutVars>
          <dgm:hierBranch val="init"/>
        </dgm:presLayoutVars>
      </dgm:prSet>
      <dgm:spPr/>
    </dgm:pt>
    <dgm:pt modelId="{85335082-69AA-4057-B81A-4DAC71C772A4}" type="pres">
      <dgm:prSet presAssocID="{CD7A5A11-66F5-4EEF-B627-8EC0589BB809}" presName="rootComposite" presStyleCnt="0"/>
      <dgm:spPr/>
    </dgm:pt>
    <dgm:pt modelId="{41F951FF-5870-41A6-A925-8538514A1A60}" type="pres">
      <dgm:prSet presAssocID="{CD7A5A11-66F5-4EEF-B627-8EC0589BB809}" presName="rootText" presStyleLbl="node3" presStyleIdx="0" presStyleCnt="3">
        <dgm:presLayoutVars>
          <dgm:chPref val="3"/>
        </dgm:presLayoutVars>
      </dgm:prSet>
      <dgm:spPr/>
    </dgm:pt>
    <dgm:pt modelId="{1A26D845-0798-44F7-9CB4-B065DCF15649}" type="pres">
      <dgm:prSet presAssocID="{CD7A5A11-66F5-4EEF-B627-8EC0589BB809}" presName="rootConnector" presStyleLbl="node3" presStyleIdx="0" presStyleCnt="3"/>
      <dgm:spPr/>
    </dgm:pt>
    <dgm:pt modelId="{69ADD8F9-9EDF-40B7-BCF4-F5909F092B78}" type="pres">
      <dgm:prSet presAssocID="{CD7A5A11-66F5-4EEF-B627-8EC0589BB809}" presName="hierChild4" presStyleCnt="0"/>
      <dgm:spPr/>
    </dgm:pt>
    <dgm:pt modelId="{C4A58475-A073-4EB1-A6BD-1287CFFA7A34}" type="pres">
      <dgm:prSet presAssocID="{CD7A5A11-66F5-4EEF-B627-8EC0589BB809}" presName="hierChild5" presStyleCnt="0"/>
      <dgm:spPr/>
    </dgm:pt>
    <dgm:pt modelId="{230B2381-5470-45BC-8FCA-4E592D1B5819}" type="pres">
      <dgm:prSet presAssocID="{0BF3D1D7-5DE8-42A5-B2BB-5B5455A7C48A}" presName="Name64" presStyleLbl="parChTrans1D3" presStyleIdx="1" presStyleCnt="3"/>
      <dgm:spPr/>
    </dgm:pt>
    <dgm:pt modelId="{6F9598A3-CCE3-42F7-BB11-42D801383543}" type="pres">
      <dgm:prSet presAssocID="{DCB23A6D-3F0B-4BDA-944F-C08FAD05B934}" presName="hierRoot2" presStyleCnt="0">
        <dgm:presLayoutVars>
          <dgm:hierBranch val="init"/>
        </dgm:presLayoutVars>
      </dgm:prSet>
      <dgm:spPr/>
    </dgm:pt>
    <dgm:pt modelId="{5A22DE31-C769-4B82-AB19-D3BEE03B182F}" type="pres">
      <dgm:prSet presAssocID="{DCB23A6D-3F0B-4BDA-944F-C08FAD05B934}" presName="rootComposite" presStyleCnt="0"/>
      <dgm:spPr/>
    </dgm:pt>
    <dgm:pt modelId="{8ADDD7ED-8996-4FBB-8101-E01187D27860}" type="pres">
      <dgm:prSet presAssocID="{DCB23A6D-3F0B-4BDA-944F-C08FAD05B934}" presName="rootText" presStyleLbl="node3" presStyleIdx="1" presStyleCnt="3">
        <dgm:presLayoutVars>
          <dgm:chPref val="3"/>
        </dgm:presLayoutVars>
      </dgm:prSet>
      <dgm:spPr/>
    </dgm:pt>
    <dgm:pt modelId="{E7B56B29-44AB-44E0-96E7-A80E34DAE1F0}" type="pres">
      <dgm:prSet presAssocID="{DCB23A6D-3F0B-4BDA-944F-C08FAD05B934}" presName="rootConnector" presStyleLbl="node3" presStyleIdx="1" presStyleCnt="3"/>
      <dgm:spPr/>
    </dgm:pt>
    <dgm:pt modelId="{005248A3-BC70-4B12-A61B-7D470E5A5B96}" type="pres">
      <dgm:prSet presAssocID="{DCB23A6D-3F0B-4BDA-944F-C08FAD05B934}" presName="hierChild4" presStyleCnt="0"/>
      <dgm:spPr/>
    </dgm:pt>
    <dgm:pt modelId="{6CB143EF-0D27-434B-BB5D-1CE81A0BDE91}" type="pres">
      <dgm:prSet presAssocID="{DCB23A6D-3F0B-4BDA-944F-C08FAD05B934}" presName="hierChild5" presStyleCnt="0"/>
      <dgm:spPr/>
    </dgm:pt>
    <dgm:pt modelId="{A32D6EEE-A400-45FA-A174-8589435D0E0C}" type="pres">
      <dgm:prSet presAssocID="{96DC0FA3-B64B-462E-9FA5-8D4E0F952F8F}" presName="hierChild5" presStyleCnt="0"/>
      <dgm:spPr/>
    </dgm:pt>
    <dgm:pt modelId="{154667D2-0B4F-42EA-BA4A-8D357D37D7DD}" type="pres">
      <dgm:prSet presAssocID="{1F3BC535-AB80-4040-B237-648A59ACD59E}" presName="Name64" presStyleLbl="parChTrans1D2" presStyleIdx="1" presStyleCnt="2"/>
      <dgm:spPr/>
    </dgm:pt>
    <dgm:pt modelId="{DC1332EE-DE4D-430F-A604-F88CA4C35F96}" type="pres">
      <dgm:prSet presAssocID="{72E0178C-6A1B-4F58-A36E-3F0EC5B98EB5}" presName="hierRoot2" presStyleCnt="0">
        <dgm:presLayoutVars>
          <dgm:hierBranch val="init"/>
        </dgm:presLayoutVars>
      </dgm:prSet>
      <dgm:spPr/>
    </dgm:pt>
    <dgm:pt modelId="{604E2585-794D-4865-8D60-C17F18FD092E}" type="pres">
      <dgm:prSet presAssocID="{72E0178C-6A1B-4F58-A36E-3F0EC5B98EB5}" presName="rootComposite" presStyleCnt="0"/>
      <dgm:spPr/>
    </dgm:pt>
    <dgm:pt modelId="{C5A87963-7711-4FF6-922B-E049CA3E7DFE}" type="pres">
      <dgm:prSet presAssocID="{72E0178C-6A1B-4F58-A36E-3F0EC5B98EB5}" presName="rootText" presStyleLbl="node2" presStyleIdx="1" presStyleCnt="2">
        <dgm:presLayoutVars>
          <dgm:chPref val="3"/>
        </dgm:presLayoutVars>
      </dgm:prSet>
      <dgm:spPr/>
    </dgm:pt>
    <dgm:pt modelId="{ADF9065D-A322-4852-8238-23C80A0D8FB3}" type="pres">
      <dgm:prSet presAssocID="{72E0178C-6A1B-4F58-A36E-3F0EC5B98EB5}" presName="rootConnector" presStyleLbl="node2" presStyleIdx="1" presStyleCnt="2"/>
      <dgm:spPr/>
    </dgm:pt>
    <dgm:pt modelId="{FA2B2120-E38C-4CBB-8E65-30F8F24C9571}" type="pres">
      <dgm:prSet presAssocID="{72E0178C-6A1B-4F58-A36E-3F0EC5B98EB5}" presName="hierChild4" presStyleCnt="0"/>
      <dgm:spPr/>
    </dgm:pt>
    <dgm:pt modelId="{098791B6-AEE8-4332-A005-3EBE96817850}" type="pres">
      <dgm:prSet presAssocID="{642B20ED-B9D8-4860-9A59-DE8F5C22EF60}" presName="Name64" presStyleLbl="parChTrans1D3" presStyleIdx="2" presStyleCnt="3"/>
      <dgm:spPr/>
    </dgm:pt>
    <dgm:pt modelId="{BEA303C8-C9D0-4B96-BEF3-93ED186A601A}" type="pres">
      <dgm:prSet presAssocID="{89C5D19B-B90D-46A2-A015-A4A1A60EF7CC}" presName="hierRoot2" presStyleCnt="0">
        <dgm:presLayoutVars>
          <dgm:hierBranch val="init"/>
        </dgm:presLayoutVars>
      </dgm:prSet>
      <dgm:spPr/>
    </dgm:pt>
    <dgm:pt modelId="{B9D2B2AB-4CCF-49FC-A23F-1C98AA980088}" type="pres">
      <dgm:prSet presAssocID="{89C5D19B-B90D-46A2-A015-A4A1A60EF7CC}" presName="rootComposite" presStyleCnt="0"/>
      <dgm:spPr/>
    </dgm:pt>
    <dgm:pt modelId="{99996DC2-7D78-4DC1-95D2-05459DC4EB59}" type="pres">
      <dgm:prSet presAssocID="{89C5D19B-B90D-46A2-A015-A4A1A60EF7CC}" presName="rootText" presStyleLbl="node3" presStyleIdx="2" presStyleCnt="3">
        <dgm:presLayoutVars>
          <dgm:chPref val="3"/>
        </dgm:presLayoutVars>
      </dgm:prSet>
      <dgm:spPr/>
    </dgm:pt>
    <dgm:pt modelId="{435A1E5B-C410-4AF0-9D81-5A0EF3C6F890}" type="pres">
      <dgm:prSet presAssocID="{89C5D19B-B90D-46A2-A015-A4A1A60EF7CC}" presName="rootConnector" presStyleLbl="node3" presStyleIdx="2" presStyleCnt="3"/>
      <dgm:spPr/>
    </dgm:pt>
    <dgm:pt modelId="{3A5588C4-78B5-4EB3-9C56-18E8CD10B900}" type="pres">
      <dgm:prSet presAssocID="{89C5D19B-B90D-46A2-A015-A4A1A60EF7CC}" presName="hierChild4" presStyleCnt="0"/>
      <dgm:spPr/>
    </dgm:pt>
    <dgm:pt modelId="{2E720981-DCE3-4C72-8BD0-6F5F7B0BF852}" type="pres">
      <dgm:prSet presAssocID="{89C5D19B-B90D-46A2-A015-A4A1A60EF7CC}" presName="hierChild5" presStyleCnt="0"/>
      <dgm:spPr/>
    </dgm:pt>
    <dgm:pt modelId="{8D1B0502-7023-4379-B6E1-B3B65227939A}" type="pres">
      <dgm:prSet presAssocID="{72E0178C-6A1B-4F58-A36E-3F0EC5B98EB5}" presName="hierChild5" presStyleCnt="0"/>
      <dgm:spPr/>
    </dgm:pt>
    <dgm:pt modelId="{240B0A46-F080-43E5-9059-23D5788365AB}" type="pres">
      <dgm:prSet presAssocID="{933AA011-6B72-4A42-BA9F-5ACE2E750630}" presName="hierChild3" presStyleCnt="0"/>
      <dgm:spPr/>
    </dgm:pt>
  </dgm:ptLst>
  <dgm:cxnLst>
    <dgm:cxn modelId="{B7480508-4AAC-4BB1-81FC-55278C23216C}" srcId="{96DC0FA3-B64B-462E-9FA5-8D4E0F952F8F}" destId="{CD7A5A11-66F5-4EEF-B627-8EC0589BB809}" srcOrd="0" destOrd="0" parTransId="{9CDECFF0-42CD-4043-ADC1-BDF5266DCBD1}" sibTransId="{24958069-ABAC-49FC-B816-74B3BF8A0EA9}"/>
    <dgm:cxn modelId="{10FDC109-1126-4486-B1C9-0BA4AF8D8987}" type="presOf" srcId="{A57C76AB-EF28-4A9F-82DC-54F7E603E73A}" destId="{69231882-53F2-4F59-AEAD-9CA973121F4F}" srcOrd="0" destOrd="0" presId="urn:microsoft.com/office/officeart/2009/3/layout/HorizontalOrganizationChart"/>
    <dgm:cxn modelId="{785CDA0F-58A6-4994-9711-DC04DC425E07}" srcId="{933AA011-6B72-4A42-BA9F-5ACE2E750630}" destId="{96DC0FA3-B64B-462E-9FA5-8D4E0F952F8F}" srcOrd="0" destOrd="0" parTransId="{36D37974-6C50-4E9F-94B6-ABF62A6910BD}" sibTransId="{D8D6E9BF-51FF-473E-87F5-96221338C8F1}"/>
    <dgm:cxn modelId="{8A43871A-631B-451E-8086-70CDF4209ABA}" type="presOf" srcId="{89C5D19B-B90D-46A2-A015-A4A1A60EF7CC}" destId="{99996DC2-7D78-4DC1-95D2-05459DC4EB59}" srcOrd="0" destOrd="0" presId="urn:microsoft.com/office/officeart/2009/3/layout/HorizontalOrganizationChart"/>
    <dgm:cxn modelId="{A5BCBD1D-D843-4635-ABE1-E4FC64540EC3}" type="presOf" srcId="{642B20ED-B9D8-4860-9A59-DE8F5C22EF60}" destId="{098791B6-AEE8-4332-A005-3EBE96817850}" srcOrd="0" destOrd="0" presId="urn:microsoft.com/office/officeart/2009/3/layout/HorizontalOrganizationChart"/>
    <dgm:cxn modelId="{18D04B22-EC1D-41C1-A0BD-40DDA16CBAA2}" srcId="{933AA011-6B72-4A42-BA9F-5ACE2E750630}" destId="{72E0178C-6A1B-4F58-A36E-3F0EC5B98EB5}" srcOrd="1" destOrd="0" parTransId="{1F3BC535-AB80-4040-B237-648A59ACD59E}" sibTransId="{BB3C939F-A060-43E9-AE08-80E4C814E0CD}"/>
    <dgm:cxn modelId="{CCA6372F-176F-4961-928B-41680323C2FE}" type="presOf" srcId="{DCB23A6D-3F0B-4BDA-944F-C08FAD05B934}" destId="{8ADDD7ED-8996-4FBB-8101-E01187D27860}" srcOrd="0" destOrd="0" presId="urn:microsoft.com/office/officeart/2009/3/layout/HorizontalOrganizationChart"/>
    <dgm:cxn modelId="{7D4A5130-9C40-4661-9D14-2DA389AB9FC6}" srcId="{A57C76AB-EF28-4A9F-82DC-54F7E603E73A}" destId="{933AA011-6B72-4A42-BA9F-5ACE2E750630}" srcOrd="0" destOrd="0" parTransId="{CF20CA0D-E9B8-46A3-9912-2439DD60EE09}" sibTransId="{B5F1F1EA-E620-4C18-AEF3-17E787F05389}"/>
    <dgm:cxn modelId="{8702B25D-EF17-4FBE-998E-0843E13C2869}" type="presOf" srcId="{36D37974-6C50-4E9F-94B6-ABF62A6910BD}" destId="{B0C5F285-66EE-4407-A4C0-433304791F5B}" srcOrd="0" destOrd="0" presId="urn:microsoft.com/office/officeart/2009/3/layout/HorizontalOrganizationChart"/>
    <dgm:cxn modelId="{D7A53241-FB3A-47DC-BDE8-59CC485EA5AD}" type="presOf" srcId="{96DC0FA3-B64B-462E-9FA5-8D4E0F952F8F}" destId="{16406BA0-663F-4116-9BCB-84F3FD3F77B5}" srcOrd="1" destOrd="0" presId="urn:microsoft.com/office/officeart/2009/3/layout/HorizontalOrganizationChart"/>
    <dgm:cxn modelId="{58AA3B69-D3B3-4E42-9A08-5A379F5ACE6B}" type="presOf" srcId="{CD7A5A11-66F5-4EEF-B627-8EC0589BB809}" destId="{1A26D845-0798-44F7-9CB4-B065DCF15649}" srcOrd="1" destOrd="0" presId="urn:microsoft.com/office/officeart/2009/3/layout/HorizontalOrganizationChart"/>
    <dgm:cxn modelId="{5DDD2F4E-83AC-4775-8709-9C9F9AC167F2}" type="presOf" srcId="{933AA011-6B72-4A42-BA9F-5ACE2E750630}" destId="{DA53CA89-5EB8-4F26-90DF-B22463F4A37D}" srcOrd="1" destOrd="0" presId="urn:microsoft.com/office/officeart/2009/3/layout/HorizontalOrganizationChart"/>
    <dgm:cxn modelId="{F19CCB77-ADE0-44C8-8E13-2D2286C82756}" srcId="{72E0178C-6A1B-4F58-A36E-3F0EC5B98EB5}" destId="{89C5D19B-B90D-46A2-A015-A4A1A60EF7CC}" srcOrd="0" destOrd="0" parTransId="{642B20ED-B9D8-4860-9A59-DE8F5C22EF60}" sibTransId="{77743952-3E79-408B-BF3F-165514723831}"/>
    <dgm:cxn modelId="{F16FF789-CF3F-445F-8154-07A1BD1EC049}" type="presOf" srcId="{933AA011-6B72-4A42-BA9F-5ACE2E750630}" destId="{5CF18E77-D1CD-4178-B911-652F71B8650B}" srcOrd="0" destOrd="0" presId="urn:microsoft.com/office/officeart/2009/3/layout/HorizontalOrganizationChart"/>
    <dgm:cxn modelId="{B8D7178D-6265-43B4-9F3E-3FFBDA3C5BBA}" srcId="{96DC0FA3-B64B-462E-9FA5-8D4E0F952F8F}" destId="{DCB23A6D-3F0B-4BDA-944F-C08FAD05B934}" srcOrd="1" destOrd="0" parTransId="{0BF3D1D7-5DE8-42A5-B2BB-5B5455A7C48A}" sibTransId="{278DFD3E-883B-44E7-AA7C-44037EE3812E}"/>
    <dgm:cxn modelId="{41F27897-09B8-4C9F-BCD1-113ED0280B73}" type="presOf" srcId="{CD7A5A11-66F5-4EEF-B627-8EC0589BB809}" destId="{41F951FF-5870-41A6-A925-8538514A1A60}" srcOrd="0" destOrd="0" presId="urn:microsoft.com/office/officeart/2009/3/layout/HorizontalOrganizationChart"/>
    <dgm:cxn modelId="{E6C2619A-23A6-4291-B474-332AA5050E49}" type="presOf" srcId="{9CDECFF0-42CD-4043-ADC1-BDF5266DCBD1}" destId="{2DF4B67A-6265-4DC4-9BD5-C357C4B0DC5C}" srcOrd="0" destOrd="0" presId="urn:microsoft.com/office/officeart/2009/3/layout/HorizontalOrganizationChart"/>
    <dgm:cxn modelId="{2195149C-2EA7-4B1B-B160-396FD0CEA61C}" type="presOf" srcId="{1F3BC535-AB80-4040-B237-648A59ACD59E}" destId="{154667D2-0B4F-42EA-BA4A-8D357D37D7DD}" srcOrd="0" destOrd="0" presId="urn:microsoft.com/office/officeart/2009/3/layout/HorizontalOrganizationChart"/>
    <dgm:cxn modelId="{A9EE3D9E-B2D1-49BC-96C7-56B0FC41FC58}" type="presOf" srcId="{0BF3D1D7-5DE8-42A5-B2BB-5B5455A7C48A}" destId="{230B2381-5470-45BC-8FCA-4E592D1B5819}" srcOrd="0" destOrd="0" presId="urn:microsoft.com/office/officeart/2009/3/layout/HorizontalOrganizationChart"/>
    <dgm:cxn modelId="{BE14D2D2-74F9-4622-90F1-798610F373B1}" type="presOf" srcId="{72E0178C-6A1B-4F58-A36E-3F0EC5B98EB5}" destId="{C5A87963-7711-4FF6-922B-E049CA3E7DFE}" srcOrd="0" destOrd="0" presId="urn:microsoft.com/office/officeart/2009/3/layout/HorizontalOrganizationChart"/>
    <dgm:cxn modelId="{589E26E3-B537-413D-8DBE-6F7E474F0BB6}" type="presOf" srcId="{89C5D19B-B90D-46A2-A015-A4A1A60EF7CC}" destId="{435A1E5B-C410-4AF0-9D81-5A0EF3C6F890}" srcOrd="1" destOrd="0" presId="urn:microsoft.com/office/officeart/2009/3/layout/HorizontalOrganizationChart"/>
    <dgm:cxn modelId="{C60C3FE7-BCC9-495B-8831-66BE1C07A109}" type="presOf" srcId="{96DC0FA3-B64B-462E-9FA5-8D4E0F952F8F}" destId="{5239686C-A342-455E-AD89-63454975ACA4}" srcOrd="0" destOrd="0" presId="urn:microsoft.com/office/officeart/2009/3/layout/HorizontalOrganizationChart"/>
    <dgm:cxn modelId="{8CAE9DEA-D1A6-473C-813B-1B3CCF0E8622}" type="presOf" srcId="{72E0178C-6A1B-4F58-A36E-3F0EC5B98EB5}" destId="{ADF9065D-A322-4852-8238-23C80A0D8FB3}" srcOrd="1" destOrd="0" presId="urn:microsoft.com/office/officeart/2009/3/layout/HorizontalOrganizationChart"/>
    <dgm:cxn modelId="{D0C85AFB-2D73-4F2A-8B4B-A2D4F8502C63}" type="presOf" srcId="{DCB23A6D-3F0B-4BDA-944F-C08FAD05B934}" destId="{E7B56B29-44AB-44E0-96E7-A80E34DAE1F0}" srcOrd="1" destOrd="0" presId="urn:microsoft.com/office/officeart/2009/3/layout/HorizontalOrganizationChart"/>
    <dgm:cxn modelId="{5D596C5C-7201-4682-97B2-8B83D41B5891}" type="presParOf" srcId="{69231882-53F2-4F59-AEAD-9CA973121F4F}" destId="{131A67B6-7B60-4E3B-B705-38F74BA8B0BA}" srcOrd="0" destOrd="0" presId="urn:microsoft.com/office/officeart/2009/3/layout/HorizontalOrganizationChart"/>
    <dgm:cxn modelId="{CE7E5FA4-E514-4227-B98D-7EF356CDA90C}" type="presParOf" srcId="{131A67B6-7B60-4E3B-B705-38F74BA8B0BA}" destId="{37519FB1-4C1A-4D3C-91C8-265A4F451D60}" srcOrd="0" destOrd="0" presId="urn:microsoft.com/office/officeart/2009/3/layout/HorizontalOrganizationChart"/>
    <dgm:cxn modelId="{5012F688-84C8-49FE-9E23-D44DE6B8D54C}" type="presParOf" srcId="{37519FB1-4C1A-4D3C-91C8-265A4F451D60}" destId="{5CF18E77-D1CD-4178-B911-652F71B8650B}" srcOrd="0" destOrd="0" presId="urn:microsoft.com/office/officeart/2009/3/layout/HorizontalOrganizationChart"/>
    <dgm:cxn modelId="{9E00EE71-E9D7-4B6D-A056-F7DFEDB08FC1}" type="presParOf" srcId="{37519FB1-4C1A-4D3C-91C8-265A4F451D60}" destId="{DA53CA89-5EB8-4F26-90DF-B22463F4A37D}" srcOrd="1" destOrd="0" presId="urn:microsoft.com/office/officeart/2009/3/layout/HorizontalOrganizationChart"/>
    <dgm:cxn modelId="{C6591715-6767-4DF6-9C88-3B30CC93095C}" type="presParOf" srcId="{131A67B6-7B60-4E3B-B705-38F74BA8B0BA}" destId="{4FD86D40-749F-4843-9223-5E1290B91772}" srcOrd="1" destOrd="0" presId="urn:microsoft.com/office/officeart/2009/3/layout/HorizontalOrganizationChart"/>
    <dgm:cxn modelId="{25C29DE3-7E98-4BE3-A4EC-D42049F6DACF}" type="presParOf" srcId="{4FD86D40-749F-4843-9223-5E1290B91772}" destId="{B0C5F285-66EE-4407-A4C0-433304791F5B}" srcOrd="0" destOrd="0" presId="urn:microsoft.com/office/officeart/2009/3/layout/HorizontalOrganizationChart"/>
    <dgm:cxn modelId="{28D46DD2-60D4-4638-AC88-56560F8962AD}" type="presParOf" srcId="{4FD86D40-749F-4843-9223-5E1290B91772}" destId="{8305B10F-1BB1-4732-93CA-3649EB4B9FEF}" srcOrd="1" destOrd="0" presId="urn:microsoft.com/office/officeart/2009/3/layout/HorizontalOrganizationChart"/>
    <dgm:cxn modelId="{2E939F43-86D7-4C55-B735-E0D3AFCDF711}" type="presParOf" srcId="{8305B10F-1BB1-4732-93CA-3649EB4B9FEF}" destId="{1E02C25D-2066-48E0-BDBA-54532C74D0D5}" srcOrd="0" destOrd="0" presId="urn:microsoft.com/office/officeart/2009/3/layout/HorizontalOrganizationChart"/>
    <dgm:cxn modelId="{6D751D67-E89F-4170-9C7E-0EF530BC93BB}" type="presParOf" srcId="{1E02C25D-2066-48E0-BDBA-54532C74D0D5}" destId="{5239686C-A342-455E-AD89-63454975ACA4}" srcOrd="0" destOrd="0" presId="urn:microsoft.com/office/officeart/2009/3/layout/HorizontalOrganizationChart"/>
    <dgm:cxn modelId="{8441B322-47EF-45CE-84C6-1B1761445A9C}" type="presParOf" srcId="{1E02C25D-2066-48E0-BDBA-54532C74D0D5}" destId="{16406BA0-663F-4116-9BCB-84F3FD3F77B5}" srcOrd="1" destOrd="0" presId="urn:microsoft.com/office/officeart/2009/3/layout/HorizontalOrganizationChart"/>
    <dgm:cxn modelId="{DB06ABAC-C1BD-470E-8C58-AF1639086C24}" type="presParOf" srcId="{8305B10F-1BB1-4732-93CA-3649EB4B9FEF}" destId="{9B748716-CBF3-4A21-859B-88DC111AAF70}" srcOrd="1" destOrd="0" presId="urn:microsoft.com/office/officeart/2009/3/layout/HorizontalOrganizationChart"/>
    <dgm:cxn modelId="{7181E7FF-4F3D-4415-B29A-50391433D8ED}" type="presParOf" srcId="{9B748716-CBF3-4A21-859B-88DC111AAF70}" destId="{2DF4B67A-6265-4DC4-9BD5-C357C4B0DC5C}" srcOrd="0" destOrd="0" presId="urn:microsoft.com/office/officeart/2009/3/layout/HorizontalOrganizationChart"/>
    <dgm:cxn modelId="{E8FE4695-7D89-4296-947D-BDCC52944E0D}" type="presParOf" srcId="{9B748716-CBF3-4A21-859B-88DC111AAF70}" destId="{CFD7DC5E-F824-4F41-9675-AA586A2005A7}" srcOrd="1" destOrd="0" presId="urn:microsoft.com/office/officeart/2009/3/layout/HorizontalOrganizationChart"/>
    <dgm:cxn modelId="{618922D5-FB6A-4055-B8A1-63AB8B2F44AF}" type="presParOf" srcId="{CFD7DC5E-F824-4F41-9675-AA586A2005A7}" destId="{85335082-69AA-4057-B81A-4DAC71C772A4}" srcOrd="0" destOrd="0" presId="urn:microsoft.com/office/officeart/2009/3/layout/HorizontalOrganizationChart"/>
    <dgm:cxn modelId="{1A7D219E-2C99-4C1C-A281-2949D8DF5910}" type="presParOf" srcId="{85335082-69AA-4057-B81A-4DAC71C772A4}" destId="{41F951FF-5870-41A6-A925-8538514A1A60}" srcOrd="0" destOrd="0" presId="urn:microsoft.com/office/officeart/2009/3/layout/HorizontalOrganizationChart"/>
    <dgm:cxn modelId="{EF06072F-9140-4AE9-BC1F-B5DEADC8CE7B}" type="presParOf" srcId="{85335082-69AA-4057-B81A-4DAC71C772A4}" destId="{1A26D845-0798-44F7-9CB4-B065DCF15649}" srcOrd="1" destOrd="0" presId="urn:microsoft.com/office/officeart/2009/3/layout/HorizontalOrganizationChart"/>
    <dgm:cxn modelId="{98CBC42E-175B-4285-A6A1-55D20941E0DA}" type="presParOf" srcId="{CFD7DC5E-F824-4F41-9675-AA586A2005A7}" destId="{69ADD8F9-9EDF-40B7-BCF4-F5909F092B78}" srcOrd="1" destOrd="0" presId="urn:microsoft.com/office/officeart/2009/3/layout/HorizontalOrganizationChart"/>
    <dgm:cxn modelId="{F491DE26-020F-4B6F-8AD4-A6079C68E00F}" type="presParOf" srcId="{CFD7DC5E-F824-4F41-9675-AA586A2005A7}" destId="{C4A58475-A073-4EB1-A6BD-1287CFFA7A34}" srcOrd="2" destOrd="0" presId="urn:microsoft.com/office/officeart/2009/3/layout/HorizontalOrganizationChart"/>
    <dgm:cxn modelId="{BE68002A-22E7-4C11-9819-61FE6F6EAA42}" type="presParOf" srcId="{9B748716-CBF3-4A21-859B-88DC111AAF70}" destId="{230B2381-5470-45BC-8FCA-4E592D1B5819}" srcOrd="2" destOrd="0" presId="urn:microsoft.com/office/officeart/2009/3/layout/HorizontalOrganizationChart"/>
    <dgm:cxn modelId="{8C3E2345-0CB4-4994-ACB6-E0AB76F7232F}" type="presParOf" srcId="{9B748716-CBF3-4A21-859B-88DC111AAF70}" destId="{6F9598A3-CCE3-42F7-BB11-42D801383543}" srcOrd="3" destOrd="0" presId="urn:microsoft.com/office/officeart/2009/3/layout/HorizontalOrganizationChart"/>
    <dgm:cxn modelId="{E56D7232-1189-44B2-9608-4CF395682933}" type="presParOf" srcId="{6F9598A3-CCE3-42F7-BB11-42D801383543}" destId="{5A22DE31-C769-4B82-AB19-D3BEE03B182F}" srcOrd="0" destOrd="0" presId="urn:microsoft.com/office/officeart/2009/3/layout/HorizontalOrganizationChart"/>
    <dgm:cxn modelId="{5CB98E8B-900D-4462-99FC-D8E9B2118B80}" type="presParOf" srcId="{5A22DE31-C769-4B82-AB19-D3BEE03B182F}" destId="{8ADDD7ED-8996-4FBB-8101-E01187D27860}" srcOrd="0" destOrd="0" presId="urn:microsoft.com/office/officeart/2009/3/layout/HorizontalOrganizationChart"/>
    <dgm:cxn modelId="{5D784A8A-98C1-43EA-8403-3F9D9E58E31F}" type="presParOf" srcId="{5A22DE31-C769-4B82-AB19-D3BEE03B182F}" destId="{E7B56B29-44AB-44E0-96E7-A80E34DAE1F0}" srcOrd="1" destOrd="0" presId="urn:microsoft.com/office/officeart/2009/3/layout/HorizontalOrganizationChart"/>
    <dgm:cxn modelId="{CDE1CA11-EF37-4E7B-B325-42A4A13FAD21}" type="presParOf" srcId="{6F9598A3-CCE3-42F7-BB11-42D801383543}" destId="{005248A3-BC70-4B12-A61B-7D470E5A5B96}" srcOrd="1" destOrd="0" presId="urn:microsoft.com/office/officeart/2009/3/layout/HorizontalOrganizationChart"/>
    <dgm:cxn modelId="{FD29ADBA-F336-469A-9A67-57A89C9DEBD0}" type="presParOf" srcId="{6F9598A3-CCE3-42F7-BB11-42D801383543}" destId="{6CB143EF-0D27-434B-BB5D-1CE81A0BDE91}" srcOrd="2" destOrd="0" presId="urn:microsoft.com/office/officeart/2009/3/layout/HorizontalOrganizationChart"/>
    <dgm:cxn modelId="{94BC608A-9008-49D6-994F-4EF9E87E9C9E}" type="presParOf" srcId="{8305B10F-1BB1-4732-93CA-3649EB4B9FEF}" destId="{A32D6EEE-A400-45FA-A174-8589435D0E0C}" srcOrd="2" destOrd="0" presId="urn:microsoft.com/office/officeart/2009/3/layout/HorizontalOrganizationChart"/>
    <dgm:cxn modelId="{1C8EA41E-EA58-4D12-AACC-DA4EFFBA1E58}" type="presParOf" srcId="{4FD86D40-749F-4843-9223-5E1290B91772}" destId="{154667D2-0B4F-42EA-BA4A-8D357D37D7DD}" srcOrd="2" destOrd="0" presId="urn:microsoft.com/office/officeart/2009/3/layout/HorizontalOrganizationChart"/>
    <dgm:cxn modelId="{9E509798-EF51-4FEB-8F00-400AC6F7F860}" type="presParOf" srcId="{4FD86D40-749F-4843-9223-5E1290B91772}" destId="{DC1332EE-DE4D-430F-A604-F88CA4C35F96}" srcOrd="3" destOrd="0" presId="urn:microsoft.com/office/officeart/2009/3/layout/HorizontalOrganizationChart"/>
    <dgm:cxn modelId="{13DC907E-88CA-4A06-BC0D-EE3004499BE2}" type="presParOf" srcId="{DC1332EE-DE4D-430F-A604-F88CA4C35F96}" destId="{604E2585-794D-4865-8D60-C17F18FD092E}" srcOrd="0" destOrd="0" presId="urn:microsoft.com/office/officeart/2009/3/layout/HorizontalOrganizationChart"/>
    <dgm:cxn modelId="{8AFE91CD-6945-4185-AACD-CDACE3E16B00}" type="presParOf" srcId="{604E2585-794D-4865-8D60-C17F18FD092E}" destId="{C5A87963-7711-4FF6-922B-E049CA3E7DFE}" srcOrd="0" destOrd="0" presId="urn:microsoft.com/office/officeart/2009/3/layout/HorizontalOrganizationChart"/>
    <dgm:cxn modelId="{260C355C-3F90-47AC-8C97-AD582083BD79}" type="presParOf" srcId="{604E2585-794D-4865-8D60-C17F18FD092E}" destId="{ADF9065D-A322-4852-8238-23C80A0D8FB3}" srcOrd="1" destOrd="0" presId="urn:microsoft.com/office/officeart/2009/3/layout/HorizontalOrganizationChart"/>
    <dgm:cxn modelId="{BD00CED4-D201-4E31-ABA7-3D03260416B4}" type="presParOf" srcId="{DC1332EE-DE4D-430F-A604-F88CA4C35F96}" destId="{FA2B2120-E38C-4CBB-8E65-30F8F24C9571}" srcOrd="1" destOrd="0" presId="urn:microsoft.com/office/officeart/2009/3/layout/HorizontalOrganizationChart"/>
    <dgm:cxn modelId="{69ABFB69-9A88-4F00-886A-63CA6CADFF03}" type="presParOf" srcId="{FA2B2120-E38C-4CBB-8E65-30F8F24C9571}" destId="{098791B6-AEE8-4332-A005-3EBE96817850}" srcOrd="0" destOrd="0" presId="urn:microsoft.com/office/officeart/2009/3/layout/HorizontalOrganizationChart"/>
    <dgm:cxn modelId="{4E869F3C-894A-40B5-BCD2-E7093FCD5035}" type="presParOf" srcId="{FA2B2120-E38C-4CBB-8E65-30F8F24C9571}" destId="{BEA303C8-C9D0-4B96-BEF3-93ED186A601A}" srcOrd="1" destOrd="0" presId="urn:microsoft.com/office/officeart/2009/3/layout/HorizontalOrganizationChart"/>
    <dgm:cxn modelId="{E251CAF7-01E5-4900-A3DE-EA44C2BAE2D6}" type="presParOf" srcId="{BEA303C8-C9D0-4B96-BEF3-93ED186A601A}" destId="{B9D2B2AB-4CCF-49FC-A23F-1C98AA980088}" srcOrd="0" destOrd="0" presId="urn:microsoft.com/office/officeart/2009/3/layout/HorizontalOrganizationChart"/>
    <dgm:cxn modelId="{1382ECFA-2421-4899-9B3B-4C9F3218C46B}" type="presParOf" srcId="{B9D2B2AB-4CCF-49FC-A23F-1C98AA980088}" destId="{99996DC2-7D78-4DC1-95D2-05459DC4EB59}" srcOrd="0" destOrd="0" presId="urn:microsoft.com/office/officeart/2009/3/layout/HorizontalOrganizationChart"/>
    <dgm:cxn modelId="{89FA3344-C16D-4477-B4CA-2F74FE7BA51A}" type="presParOf" srcId="{B9D2B2AB-4CCF-49FC-A23F-1C98AA980088}" destId="{435A1E5B-C410-4AF0-9D81-5A0EF3C6F890}" srcOrd="1" destOrd="0" presId="urn:microsoft.com/office/officeart/2009/3/layout/HorizontalOrganizationChart"/>
    <dgm:cxn modelId="{C2230D37-272E-4709-8161-473011E6C4F6}" type="presParOf" srcId="{BEA303C8-C9D0-4B96-BEF3-93ED186A601A}" destId="{3A5588C4-78B5-4EB3-9C56-18E8CD10B900}" srcOrd="1" destOrd="0" presId="urn:microsoft.com/office/officeart/2009/3/layout/HorizontalOrganizationChart"/>
    <dgm:cxn modelId="{22DB1E92-5C09-477D-B48E-A194ABCB4EDC}" type="presParOf" srcId="{BEA303C8-C9D0-4B96-BEF3-93ED186A601A}" destId="{2E720981-DCE3-4C72-8BD0-6F5F7B0BF852}" srcOrd="2" destOrd="0" presId="urn:microsoft.com/office/officeart/2009/3/layout/HorizontalOrganizationChart"/>
    <dgm:cxn modelId="{9387E916-0361-4F0D-AA3F-E58D9FB60B8A}" type="presParOf" srcId="{DC1332EE-DE4D-430F-A604-F88CA4C35F96}" destId="{8D1B0502-7023-4379-B6E1-B3B65227939A}" srcOrd="2" destOrd="0" presId="urn:microsoft.com/office/officeart/2009/3/layout/HorizontalOrganizationChart"/>
    <dgm:cxn modelId="{FFCE6238-526A-456E-AB38-27F7E311288A}" type="presParOf" srcId="{131A67B6-7B60-4E3B-B705-38F74BA8B0BA}" destId="{240B0A46-F080-43E5-9059-23D5788365A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57C76AB-EF28-4A9F-82DC-54F7E603E73A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933AA011-6B72-4A42-BA9F-5ACE2E750630}">
      <dgm:prSet phldrT="[Texto]"/>
      <dgm:spPr/>
      <dgm:t>
        <a:bodyPr/>
        <a:lstStyle/>
        <a:p>
          <a:r>
            <a:rPr lang="pt-BR" dirty="0"/>
            <a:t>SU2005: 100 kg</a:t>
          </a:r>
        </a:p>
      </dgm:t>
    </dgm:pt>
    <dgm:pt modelId="{CF20CA0D-E9B8-46A3-9912-2439DD60EE09}" type="parTrans" cxnId="{7D4A5130-9C40-4661-9D14-2DA389AB9FC6}">
      <dgm:prSet/>
      <dgm:spPr/>
      <dgm:t>
        <a:bodyPr/>
        <a:lstStyle/>
        <a:p>
          <a:endParaRPr lang="pt-BR"/>
        </a:p>
      </dgm:t>
    </dgm:pt>
    <dgm:pt modelId="{B5F1F1EA-E620-4C18-AEF3-17E787F05389}" type="sibTrans" cxnId="{7D4A5130-9C40-4661-9D14-2DA389AB9FC6}">
      <dgm:prSet/>
      <dgm:spPr/>
      <dgm:t>
        <a:bodyPr/>
        <a:lstStyle/>
        <a:p>
          <a:endParaRPr lang="pt-BR"/>
        </a:p>
      </dgm:t>
    </dgm:pt>
    <dgm:pt modelId="{96DC0FA3-B64B-462E-9FA5-8D4E0F952F8F}">
      <dgm:prSet phldrT="[Texto]"/>
      <dgm:spPr/>
      <dgm:t>
        <a:bodyPr/>
        <a:lstStyle/>
        <a:p>
          <a:r>
            <a:rPr lang="pt-BR" dirty="0"/>
            <a:t>Ficha (100 kg)</a:t>
          </a:r>
        </a:p>
      </dgm:t>
    </dgm:pt>
    <dgm:pt modelId="{36D37974-6C50-4E9F-94B6-ABF62A6910BD}" type="parTrans" cxnId="{785CDA0F-58A6-4994-9711-DC04DC425E07}">
      <dgm:prSet/>
      <dgm:spPr/>
      <dgm:t>
        <a:bodyPr/>
        <a:lstStyle/>
        <a:p>
          <a:endParaRPr lang="pt-BR"/>
        </a:p>
      </dgm:t>
    </dgm:pt>
    <dgm:pt modelId="{D8D6E9BF-51FF-473E-87F5-96221338C8F1}" type="sibTrans" cxnId="{785CDA0F-58A6-4994-9711-DC04DC425E07}">
      <dgm:prSet/>
      <dgm:spPr/>
      <dgm:t>
        <a:bodyPr/>
        <a:lstStyle/>
        <a:p>
          <a:endParaRPr lang="pt-BR"/>
        </a:p>
      </dgm:t>
    </dgm:pt>
    <dgm:pt modelId="{3140DEA5-48D7-4F0D-BC25-FB1F63EDE1CC}">
      <dgm:prSet phldrT="[Texto]"/>
      <dgm:spPr/>
      <dgm:t>
        <a:bodyPr/>
        <a:lstStyle/>
        <a:p>
          <a:r>
            <a:rPr lang="pt-BR" dirty="0"/>
            <a:t>Lote (100 kg)</a:t>
          </a:r>
        </a:p>
      </dgm:t>
    </dgm:pt>
    <dgm:pt modelId="{461A9328-B17F-4C6B-9D59-12D226B3F214}" type="parTrans" cxnId="{86276242-3780-437A-B97E-F0D33DEA7A5F}">
      <dgm:prSet/>
      <dgm:spPr/>
      <dgm:t>
        <a:bodyPr/>
        <a:lstStyle/>
        <a:p>
          <a:endParaRPr lang="pt-BR"/>
        </a:p>
      </dgm:t>
    </dgm:pt>
    <dgm:pt modelId="{790984FA-FFCD-4619-BE86-DD6F4D403188}" type="sibTrans" cxnId="{86276242-3780-437A-B97E-F0D33DEA7A5F}">
      <dgm:prSet/>
      <dgm:spPr/>
      <dgm:t>
        <a:bodyPr/>
        <a:lstStyle/>
        <a:p>
          <a:endParaRPr lang="pt-BR"/>
        </a:p>
      </dgm:t>
    </dgm:pt>
    <dgm:pt modelId="{72E0178C-6A1B-4F58-A36E-3F0EC5B98EB5}">
      <dgm:prSet phldrT="[Texto]"/>
      <dgm:spPr/>
      <dgm:t>
        <a:bodyPr/>
        <a:lstStyle/>
        <a:p>
          <a:r>
            <a:rPr lang="pt-BR" dirty="0"/>
            <a:t>Endereço (100 kg)</a:t>
          </a:r>
        </a:p>
      </dgm:t>
    </dgm:pt>
    <dgm:pt modelId="{1F3BC535-AB80-4040-B237-648A59ACD59E}" type="parTrans" cxnId="{18D04B22-EC1D-41C1-A0BD-40DDA16CBAA2}">
      <dgm:prSet/>
      <dgm:spPr/>
      <dgm:t>
        <a:bodyPr/>
        <a:lstStyle/>
        <a:p>
          <a:endParaRPr lang="pt-BR"/>
        </a:p>
      </dgm:t>
    </dgm:pt>
    <dgm:pt modelId="{BB3C939F-A060-43E9-AE08-80E4C814E0CD}" type="sibTrans" cxnId="{18D04B22-EC1D-41C1-A0BD-40DDA16CBAA2}">
      <dgm:prSet/>
      <dgm:spPr/>
      <dgm:t>
        <a:bodyPr/>
        <a:lstStyle/>
        <a:p>
          <a:endParaRPr lang="pt-BR"/>
        </a:p>
      </dgm:t>
    </dgm:pt>
    <dgm:pt modelId="{CD7A5A11-66F5-4EEF-B627-8EC0589BB809}">
      <dgm:prSet phldrT="[Texto]"/>
      <dgm:spPr/>
      <dgm:t>
        <a:bodyPr/>
        <a:lstStyle/>
        <a:p>
          <a:r>
            <a:rPr lang="pt-BR" dirty="0"/>
            <a:t>Ficha 10: 50 kg</a:t>
          </a:r>
        </a:p>
      </dgm:t>
    </dgm:pt>
    <dgm:pt modelId="{9CDECFF0-42CD-4043-ADC1-BDF5266DCBD1}" type="parTrans" cxnId="{B7480508-4AAC-4BB1-81FC-55278C23216C}">
      <dgm:prSet/>
      <dgm:spPr/>
      <dgm:t>
        <a:bodyPr/>
        <a:lstStyle/>
        <a:p>
          <a:endParaRPr lang="pt-BR"/>
        </a:p>
      </dgm:t>
    </dgm:pt>
    <dgm:pt modelId="{24958069-ABAC-49FC-B816-74B3BF8A0EA9}" type="sibTrans" cxnId="{B7480508-4AAC-4BB1-81FC-55278C23216C}">
      <dgm:prSet/>
      <dgm:spPr/>
      <dgm:t>
        <a:bodyPr/>
        <a:lstStyle/>
        <a:p>
          <a:endParaRPr lang="pt-BR"/>
        </a:p>
      </dgm:t>
    </dgm:pt>
    <dgm:pt modelId="{DCB23A6D-3F0B-4BDA-944F-C08FAD05B934}">
      <dgm:prSet phldrT="[Texto]"/>
      <dgm:spPr/>
      <dgm:t>
        <a:bodyPr/>
        <a:lstStyle/>
        <a:p>
          <a:r>
            <a:rPr lang="pt-BR" dirty="0"/>
            <a:t>Ficha 20: 50 kg </a:t>
          </a:r>
        </a:p>
      </dgm:t>
    </dgm:pt>
    <dgm:pt modelId="{0BF3D1D7-5DE8-42A5-B2BB-5B5455A7C48A}" type="parTrans" cxnId="{B8D7178D-6265-43B4-9F3E-3FFBDA3C5BBA}">
      <dgm:prSet/>
      <dgm:spPr/>
      <dgm:t>
        <a:bodyPr/>
        <a:lstStyle/>
        <a:p>
          <a:endParaRPr lang="pt-BR"/>
        </a:p>
      </dgm:t>
    </dgm:pt>
    <dgm:pt modelId="{278DFD3E-883B-44E7-AA7C-44037EE3812E}" type="sibTrans" cxnId="{B8D7178D-6265-43B4-9F3E-3FFBDA3C5BBA}">
      <dgm:prSet/>
      <dgm:spPr/>
      <dgm:t>
        <a:bodyPr/>
        <a:lstStyle/>
        <a:p>
          <a:endParaRPr lang="pt-BR"/>
        </a:p>
      </dgm:t>
    </dgm:pt>
    <dgm:pt modelId="{B15E7116-ADBF-4048-960A-98009A96DAEC}">
      <dgm:prSet phldrT="[Texto]"/>
      <dgm:spPr/>
      <dgm:t>
        <a:bodyPr/>
        <a:lstStyle/>
        <a:p>
          <a:r>
            <a:rPr lang="pt-BR" dirty="0"/>
            <a:t>Lote 1: 25 kg</a:t>
          </a:r>
        </a:p>
      </dgm:t>
    </dgm:pt>
    <dgm:pt modelId="{E4DA0E86-2CD7-4779-8F61-45843BC867D9}" type="parTrans" cxnId="{DA3EC392-2200-4DC4-AD6B-789242828BFF}">
      <dgm:prSet/>
      <dgm:spPr/>
      <dgm:t>
        <a:bodyPr/>
        <a:lstStyle/>
        <a:p>
          <a:endParaRPr lang="pt-BR"/>
        </a:p>
      </dgm:t>
    </dgm:pt>
    <dgm:pt modelId="{93A4ED7D-0269-4AE4-8E6E-A8A0EBD1C3FA}" type="sibTrans" cxnId="{DA3EC392-2200-4DC4-AD6B-789242828BFF}">
      <dgm:prSet/>
      <dgm:spPr/>
      <dgm:t>
        <a:bodyPr/>
        <a:lstStyle/>
        <a:p>
          <a:endParaRPr lang="pt-BR"/>
        </a:p>
      </dgm:t>
    </dgm:pt>
    <dgm:pt modelId="{64CDC1C8-98AC-40BF-94C8-68F7A4AF5D1C}">
      <dgm:prSet phldrT="[Texto]"/>
      <dgm:spPr/>
      <dgm:t>
        <a:bodyPr/>
        <a:lstStyle/>
        <a:p>
          <a:r>
            <a:rPr lang="pt-BR" dirty="0"/>
            <a:t>Lote 2: 50 kg</a:t>
          </a:r>
        </a:p>
      </dgm:t>
    </dgm:pt>
    <dgm:pt modelId="{867AD872-604B-42B8-982C-350B3645E6D8}" type="parTrans" cxnId="{8E6B83AF-A1BE-44F3-A63C-C8313A451504}">
      <dgm:prSet/>
      <dgm:spPr/>
      <dgm:t>
        <a:bodyPr/>
        <a:lstStyle/>
        <a:p>
          <a:endParaRPr lang="pt-BR"/>
        </a:p>
      </dgm:t>
    </dgm:pt>
    <dgm:pt modelId="{72F43EAB-56DA-4E96-95AE-A5FE4A080FE0}" type="sibTrans" cxnId="{8E6B83AF-A1BE-44F3-A63C-C8313A451504}">
      <dgm:prSet/>
      <dgm:spPr/>
      <dgm:t>
        <a:bodyPr/>
        <a:lstStyle/>
        <a:p>
          <a:endParaRPr lang="pt-BR"/>
        </a:p>
      </dgm:t>
    </dgm:pt>
    <dgm:pt modelId="{AC6EFA3D-A265-4212-8ACD-1EF604CF3125}">
      <dgm:prSet phldrT="[Texto]"/>
      <dgm:spPr/>
      <dgm:t>
        <a:bodyPr/>
        <a:lstStyle/>
        <a:p>
          <a:r>
            <a:rPr lang="pt-BR" dirty="0"/>
            <a:t>Lote 3: 25 kg</a:t>
          </a:r>
        </a:p>
      </dgm:t>
    </dgm:pt>
    <dgm:pt modelId="{4F558B60-7A5D-4565-AA7A-5B5B12D335C5}" type="parTrans" cxnId="{FF5B6F15-3F95-4E26-B15D-062FEF201A30}">
      <dgm:prSet/>
      <dgm:spPr/>
      <dgm:t>
        <a:bodyPr/>
        <a:lstStyle/>
        <a:p>
          <a:endParaRPr lang="pt-BR"/>
        </a:p>
      </dgm:t>
    </dgm:pt>
    <dgm:pt modelId="{A59B7538-0113-4445-984E-07D7FDCFCC74}" type="sibTrans" cxnId="{FF5B6F15-3F95-4E26-B15D-062FEF201A30}">
      <dgm:prSet/>
      <dgm:spPr/>
      <dgm:t>
        <a:bodyPr/>
        <a:lstStyle/>
        <a:p>
          <a:endParaRPr lang="pt-BR"/>
        </a:p>
      </dgm:t>
    </dgm:pt>
    <dgm:pt modelId="{30403EA0-BD70-42F2-AD5D-6F6016910E55}">
      <dgm:prSet phldrT="[Texto]"/>
      <dgm:spPr/>
      <dgm:t>
        <a:bodyPr/>
        <a:lstStyle/>
        <a:p>
          <a:r>
            <a:rPr lang="pt-BR" dirty="0"/>
            <a:t>Rua 1: 100 kg</a:t>
          </a:r>
        </a:p>
      </dgm:t>
    </dgm:pt>
    <dgm:pt modelId="{9EE26E33-140B-4906-8C09-ABA22363F86D}" type="parTrans" cxnId="{3700252F-2ED7-4323-BD35-EF73D7D22050}">
      <dgm:prSet/>
      <dgm:spPr/>
      <dgm:t>
        <a:bodyPr/>
        <a:lstStyle/>
        <a:p>
          <a:endParaRPr lang="pt-BR"/>
        </a:p>
      </dgm:t>
    </dgm:pt>
    <dgm:pt modelId="{AC8B91AC-BF9B-4025-A712-211C2FCEA310}" type="sibTrans" cxnId="{3700252F-2ED7-4323-BD35-EF73D7D22050}">
      <dgm:prSet/>
      <dgm:spPr/>
      <dgm:t>
        <a:bodyPr/>
        <a:lstStyle/>
        <a:p>
          <a:endParaRPr lang="pt-BR"/>
        </a:p>
      </dgm:t>
    </dgm:pt>
    <dgm:pt modelId="{B2A3F516-A052-4621-9862-6609689A13A3}">
      <dgm:prSet phldrT="[Texto]"/>
      <dgm:spPr/>
      <dgm:t>
        <a:bodyPr/>
        <a:lstStyle/>
        <a:p>
          <a:r>
            <a:rPr lang="pt-BR" dirty="0"/>
            <a:t>Lote 1 / Rua 1: 25 kg</a:t>
          </a:r>
        </a:p>
      </dgm:t>
    </dgm:pt>
    <dgm:pt modelId="{9E4FBC28-F53A-4643-83DB-B252EFC6DEFD}" type="parTrans" cxnId="{DA2F2E5C-95DB-49FC-AFBC-D708C1B3C44E}">
      <dgm:prSet/>
      <dgm:spPr/>
      <dgm:t>
        <a:bodyPr/>
        <a:lstStyle/>
        <a:p>
          <a:endParaRPr lang="pt-BR"/>
        </a:p>
      </dgm:t>
    </dgm:pt>
    <dgm:pt modelId="{4D998694-1C4A-453D-8E99-4C8FB728FEFC}" type="sibTrans" cxnId="{DA2F2E5C-95DB-49FC-AFBC-D708C1B3C44E}">
      <dgm:prSet/>
      <dgm:spPr/>
      <dgm:t>
        <a:bodyPr/>
        <a:lstStyle/>
        <a:p>
          <a:endParaRPr lang="pt-BR"/>
        </a:p>
      </dgm:t>
    </dgm:pt>
    <dgm:pt modelId="{146FB7C8-F4C8-4E71-B790-70B33E621203}">
      <dgm:prSet phldrT="[Texto]"/>
      <dgm:spPr/>
      <dgm:t>
        <a:bodyPr/>
        <a:lstStyle/>
        <a:p>
          <a:r>
            <a:rPr lang="pt-BR" dirty="0"/>
            <a:t>Lote 2 / Rua 1: 50 kg</a:t>
          </a:r>
        </a:p>
      </dgm:t>
    </dgm:pt>
    <dgm:pt modelId="{B79B1797-62D1-4110-A237-A21EAE3341BE}" type="parTrans" cxnId="{31BC9954-08E0-4F80-BA7D-C278DFD232B9}">
      <dgm:prSet/>
      <dgm:spPr/>
      <dgm:t>
        <a:bodyPr/>
        <a:lstStyle/>
        <a:p>
          <a:endParaRPr lang="pt-BR"/>
        </a:p>
      </dgm:t>
    </dgm:pt>
    <dgm:pt modelId="{E4A2EFDF-4418-43F5-91FA-F01DEA2D2530}" type="sibTrans" cxnId="{31BC9954-08E0-4F80-BA7D-C278DFD232B9}">
      <dgm:prSet/>
      <dgm:spPr/>
      <dgm:t>
        <a:bodyPr/>
        <a:lstStyle/>
        <a:p>
          <a:endParaRPr lang="pt-BR"/>
        </a:p>
      </dgm:t>
    </dgm:pt>
    <dgm:pt modelId="{63E2F8C6-B5D4-476A-8D78-2874A0CA0A77}">
      <dgm:prSet phldrT="[Texto]"/>
      <dgm:spPr/>
      <dgm:t>
        <a:bodyPr/>
        <a:lstStyle/>
        <a:p>
          <a:r>
            <a:rPr lang="pt-BR" dirty="0"/>
            <a:t>Lote 3 / Rua 1: 25 kg</a:t>
          </a:r>
        </a:p>
      </dgm:t>
    </dgm:pt>
    <dgm:pt modelId="{B1EB0F19-2698-41DB-AA71-F8A2F438344C}" type="parTrans" cxnId="{38C43EB5-EB6E-441A-867F-6D5637C916E8}">
      <dgm:prSet/>
      <dgm:spPr/>
      <dgm:t>
        <a:bodyPr/>
        <a:lstStyle/>
        <a:p>
          <a:endParaRPr lang="pt-BR"/>
        </a:p>
      </dgm:t>
    </dgm:pt>
    <dgm:pt modelId="{309CCA2B-4681-4BA3-9E1F-3455CB5D2ABC}" type="sibTrans" cxnId="{38C43EB5-EB6E-441A-867F-6D5637C916E8}">
      <dgm:prSet/>
      <dgm:spPr/>
      <dgm:t>
        <a:bodyPr/>
        <a:lstStyle/>
        <a:p>
          <a:endParaRPr lang="pt-BR"/>
        </a:p>
      </dgm:t>
    </dgm:pt>
    <dgm:pt modelId="{2C2274CD-008C-4CAE-966B-910DD2042B5F}">
      <dgm:prSet phldrT="[Texto]"/>
      <dgm:spPr/>
      <dgm:t>
        <a:bodyPr/>
        <a:lstStyle/>
        <a:p>
          <a:r>
            <a:rPr lang="pt-BR" dirty="0"/>
            <a:t>Lote / Endereço (100 kg)</a:t>
          </a:r>
        </a:p>
      </dgm:t>
    </dgm:pt>
    <dgm:pt modelId="{F28F3D2C-3648-4187-87F1-CA4502F2DFC0}" type="parTrans" cxnId="{18520068-514D-44CE-9355-14DB4223E05B}">
      <dgm:prSet/>
      <dgm:spPr/>
      <dgm:t>
        <a:bodyPr/>
        <a:lstStyle/>
        <a:p>
          <a:endParaRPr lang="pt-BR"/>
        </a:p>
      </dgm:t>
    </dgm:pt>
    <dgm:pt modelId="{5332B184-85D2-46E4-B466-461B09BB4D11}" type="sibTrans" cxnId="{18520068-514D-44CE-9355-14DB4223E05B}">
      <dgm:prSet/>
      <dgm:spPr/>
      <dgm:t>
        <a:bodyPr/>
        <a:lstStyle/>
        <a:p>
          <a:endParaRPr lang="pt-BR"/>
        </a:p>
      </dgm:t>
    </dgm:pt>
    <dgm:pt modelId="{4C334045-281A-4D9E-A585-B40CFE6820F9}" type="pres">
      <dgm:prSet presAssocID="{A57C76AB-EF28-4A9F-82DC-54F7E603E7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78BECDA-58D8-4E96-9B99-F39FE7345519}" type="pres">
      <dgm:prSet presAssocID="{933AA011-6B72-4A42-BA9F-5ACE2E750630}" presName="hierRoot1" presStyleCnt="0">
        <dgm:presLayoutVars>
          <dgm:hierBranch val="init"/>
        </dgm:presLayoutVars>
      </dgm:prSet>
      <dgm:spPr/>
    </dgm:pt>
    <dgm:pt modelId="{5B6F530C-18EE-46EC-A9DD-A80D08B21896}" type="pres">
      <dgm:prSet presAssocID="{933AA011-6B72-4A42-BA9F-5ACE2E750630}" presName="rootComposite1" presStyleCnt="0"/>
      <dgm:spPr/>
    </dgm:pt>
    <dgm:pt modelId="{8A60DDAF-0902-4975-8B56-CCAAF9518BE7}" type="pres">
      <dgm:prSet presAssocID="{933AA011-6B72-4A42-BA9F-5ACE2E750630}" presName="rootText1" presStyleLbl="node0" presStyleIdx="0" presStyleCnt="1">
        <dgm:presLayoutVars>
          <dgm:chPref val="3"/>
        </dgm:presLayoutVars>
      </dgm:prSet>
      <dgm:spPr/>
    </dgm:pt>
    <dgm:pt modelId="{A11A8998-71D2-4758-B5D9-078FBF935419}" type="pres">
      <dgm:prSet presAssocID="{933AA011-6B72-4A42-BA9F-5ACE2E750630}" presName="rootConnector1" presStyleLbl="node1" presStyleIdx="0" presStyleCnt="0"/>
      <dgm:spPr/>
    </dgm:pt>
    <dgm:pt modelId="{891047B7-3038-4FA9-AE1A-5C8087D2F5C7}" type="pres">
      <dgm:prSet presAssocID="{933AA011-6B72-4A42-BA9F-5ACE2E750630}" presName="hierChild2" presStyleCnt="0"/>
      <dgm:spPr/>
    </dgm:pt>
    <dgm:pt modelId="{3D1865EF-9FD8-477B-B1CD-3DC4222B3A44}" type="pres">
      <dgm:prSet presAssocID="{36D37974-6C50-4E9F-94B6-ABF62A6910BD}" presName="Name64" presStyleLbl="parChTrans1D2" presStyleIdx="0" presStyleCnt="4"/>
      <dgm:spPr/>
    </dgm:pt>
    <dgm:pt modelId="{70C655BA-54FE-40BD-9A27-BA51FD01D25F}" type="pres">
      <dgm:prSet presAssocID="{96DC0FA3-B64B-462E-9FA5-8D4E0F952F8F}" presName="hierRoot2" presStyleCnt="0">
        <dgm:presLayoutVars>
          <dgm:hierBranch val="init"/>
        </dgm:presLayoutVars>
      </dgm:prSet>
      <dgm:spPr/>
    </dgm:pt>
    <dgm:pt modelId="{BB65C9BF-051E-40CC-83B2-81AC4C06FD6E}" type="pres">
      <dgm:prSet presAssocID="{96DC0FA3-B64B-462E-9FA5-8D4E0F952F8F}" presName="rootComposite" presStyleCnt="0"/>
      <dgm:spPr/>
    </dgm:pt>
    <dgm:pt modelId="{2F5C95A8-CA00-444B-A865-ECDA25FA0C56}" type="pres">
      <dgm:prSet presAssocID="{96DC0FA3-B64B-462E-9FA5-8D4E0F952F8F}" presName="rootText" presStyleLbl="node2" presStyleIdx="0" presStyleCnt="4">
        <dgm:presLayoutVars>
          <dgm:chPref val="3"/>
        </dgm:presLayoutVars>
      </dgm:prSet>
      <dgm:spPr/>
    </dgm:pt>
    <dgm:pt modelId="{8034EC9B-F6C5-403E-B227-92183D64996D}" type="pres">
      <dgm:prSet presAssocID="{96DC0FA3-B64B-462E-9FA5-8D4E0F952F8F}" presName="rootConnector" presStyleLbl="node2" presStyleIdx="0" presStyleCnt="4"/>
      <dgm:spPr/>
    </dgm:pt>
    <dgm:pt modelId="{BFC3E912-AD04-40E1-903F-E52A50D22592}" type="pres">
      <dgm:prSet presAssocID="{96DC0FA3-B64B-462E-9FA5-8D4E0F952F8F}" presName="hierChild4" presStyleCnt="0"/>
      <dgm:spPr/>
    </dgm:pt>
    <dgm:pt modelId="{4148A108-CEC9-4559-BBB5-519859CA87E9}" type="pres">
      <dgm:prSet presAssocID="{9CDECFF0-42CD-4043-ADC1-BDF5266DCBD1}" presName="Name64" presStyleLbl="parChTrans1D3" presStyleIdx="0" presStyleCnt="9"/>
      <dgm:spPr/>
    </dgm:pt>
    <dgm:pt modelId="{0BA05C09-1801-48CE-A239-44EFA5C04512}" type="pres">
      <dgm:prSet presAssocID="{CD7A5A11-66F5-4EEF-B627-8EC0589BB809}" presName="hierRoot2" presStyleCnt="0">
        <dgm:presLayoutVars>
          <dgm:hierBranch val="init"/>
        </dgm:presLayoutVars>
      </dgm:prSet>
      <dgm:spPr/>
    </dgm:pt>
    <dgm:pt modelId="{BE539811-2C8F-4CEB-8039-0DC071BACD68}" type="pres">
      <dgm:prSet presAssocID="{CD7A5A11-66F5-4EEF-B627-8EC0589BB809}" presName="rootComposite" presStyleCnt="0"/>
      <dgm:spPr/>
    </dgm:pt>
    <dgm:pt modelId="{F1F45828-5FF9-40BD-A80B-0D989D1E3C4D}" type="pres">
      <dgm:prSet presAssocID="{CD7A5A11-66F5-4EEF-B627-8EC0589BB809}" presName="rootText" presStyleLbl="node3" presStyleIdx="0" presStyleCnt="9">
        <dgm:presLayoutVars>
          <dgm:chPref val="3"/>
        </dgm:presLayoutVars>
      </dgm:prSet>
      <dgm:spPr/>
    </dgm:pt>
    <dgm:pt modelId="{65C626F8-5174-4FB6-96B0-2AB9B09F4BE2}" type="pres">
      <dgm:prSet presAssocID="{CD7A5A11-66F5-4EEF-B627-8EC0589BB809}" presName="rootConnector" presStyleLbl="node3" presStyleIdx="0" presStyleCnt="9"/>
      <dgm:spPr/>
    </dgm:pt>
    <dgm:pt modelId="{C5D5BC7A-EA8E-41BA-8519-3D7C631D2379}" type="pres">
      <dgm:prSet presAssocID="{CD7A5A11-66F5-4EEF-B627-8EC0589BB809}" presName="hierChild4" presStyleCnt="0"/>
      <dgm:spPr/>
    </dgm:pt>
    <dgm:pt modelId="{C25788FC-9358-4A4E-9A4C-74B2172C6E53}" type="pres">
      <dgm:prSet presAssocID="{CD7A5A11-66F5-4EEF-B627-8EC0589BB809}" presName="hierChild5" presStyleCnt="0"/>
      <dgm:spPr/>
    </dgm:pt>
    <dgm:pt modelId="{9162F9D9-752D-4E71-8F09-8503702952BF}" type="pres">
      <dgm:prSet presAssocID="{0BF3D1D7-5DE8-42A5-B2BB-5B5455A7C48A}" presName="Name64" presStyleLbl="parChTrans1D3" presStyleIdx="1" presStyleCnt="9"/>
      <dgm:spPr/>
    </dgm:pt>
    <dgm:pt modelId="{067B03A4-4B68-4E92-ABDA-212DF1E35B87}" type="pres">
      <dgm:prSet presAssocID="{DCB23A6D-3F0B-4BDA-944F-C08FAD05B934}" presName="hierRoot2" presStyleCnt="0">
        <dgm:presLayoutVars>
          <dgm:hierBranch val="init"/>
        </dgm:presLayoutVars>
      </dgm:prSet>
      <dgm:spPr/>
    </dgm:pt>
    <dgm:pt modelId="{89C47AA4-4914-475B-940F-92CBB0ADF4B0}" type="pres">
      <dgm:prSet presAssocID="{DCB23A6D-3F0B-4BDA-944F-C08FAD05B934}" presName="rootComposite" presStyleCnt="0"/>
      <dgm:spPr/>
    </dgm:pt>
    <dgm:pt modelId="{FDC61459-CA01-4F2A-B1D8-6E52FFF2A9CB}" type="pres">
      <dgm:prSet presAssocID="{DCB23A6D-3F0B-4BDA-944F-C08FAD05B934}" presName="rootText" presStyleLbl="node3" presStyleIdx="1" presStyleCnt="9">
        <dgm:presLayoutVars>
          <dgm:chPref val="3"/>
        </dgm:presLayoutVars>
      </dgm:prSet>
      <dgm:spPr/>
    </dgm:pt>
    <dgm:pt modelId="{00748FD4-2015-42DF-9ED7-00A7EE82E9B2}" type="pres">
      <dgm:prSet presAssocID="{DCB23A6D-3F0B-4BDA-944F-C08FAD05B934}" presName="rootConnector" presStyleLbl="node3" presStyleIdx="1" presStyleCnt="9"/>
      <dgm:spPr/>
    </dgm:pt>
    <dgm:pt modelId="{804A7E5C-8A92-41D2-9B92-A0179CFF1DEF}" type="pres">
      <dgm:prSet presAssocID="{DCB23A6D-3F0B-4BDA-944F-C08FAD05B934}" presName="hierChild4" presStyleCnt="0"/>
      <dgm:spPr/>
    </dgm:pt>
    <dgm:pt modelId="{565D3FEF-6073-4A6D-8331-B7388ED0E0B0}" type="pres">
      <dgm:prSet presAssocID="{DCB23A6D-3F0B-4BDA-944F-C08FAD05B934}" presName="hierChild5" presStyleCnt="0"/>
      <dgm:spPr/>
    </dgm:pt>
    <dgm:pt modelId="{AA0CBE7C-4487-494D-B8C3-03471B74EEB9}" type="pres">
      <dgm:prSet presAssocID="{96DC0FA3-B64B-462E-9FA5-8D4E0F952F8F}" presName="hierChild5" presStyleCnt="0"/>
      <dgm:spPr/>
    </dgm:pt>
    <dgm:pt modelId="{8CBE8A57-6484-4A6C-9787-3F3FBE267B75}" type="pres">
      <dgm:prSet presAssocID="{461A9328-B17F-4C6B-9D59-12D226B3F214}" presName="Name64" presStyleLbl="parChTrans1D2" presStyleIdx="1" presStyleCnt="4"/>
      <dgm:spPr/>
    </dgm:pt>
    <dgm:pt modelId="{919BB699-30B9-44BA-953E-AA1703A395CA}" type="pres">
      <dgm:prSet presAssocID="{3140DEA5-48D7-4F0D-BC25-FB1F63EDE1CC}" presName="hierRoot2" presStyleCnt="0">
        <dgm:presLayoutVars>
          <dgm:hierBranch val="init"/>
        </dgm:presLayoutVars>
      </dgm:prSet>
      <dgm:spPr/>
    </dgm:pt>
    <dgm:pt modelId="{1BDB9CC6-AE61-4ECF-ABCB-E054BF469118}" type="pres">
      <dgm:prSet presAssocID="{3140DEA5-48D7-4F0D-BC25-FB1F63EDE1CC}" presName="rootComposite" presStyleCnt="0"/>
      <dgm:spPr/>
    </dgm:pt>
    <dgm:pt modelId="{9B299CDF-AA46-4F6F-87D7-DF36F550FF50}" type="pres">
      <dgm:prSet presAssocID="{3140DEA5-48D7-4F0D-BC25-FB1F63EDE1CC}" presName="rootText" presStyleLbl="node2" presStyleIdx="1" presStyleCnt="4">
        <dgm:presLayoutVars>
          <dgm:chPref val="3"/>
        </dgm:presLayoutVars>
      </dgm:prSet>
      <dgm:spPr/>
    </dgm:pt>
    <dgm:pt modelId="{E8C9E3B3-9C74-4287-8028-86A3742715DE}" type="pres">
      <dgm:prSet presAssocID="{3140DEA5-48D7-4F0D-BC25-FB1F63EDE1CC}" presName="rootConnector" presStyleLbl="node2" presStyleIdx="1" presStyleCnt="4"/>
      <dgm:spPr/>
    </dgm:pt>
    <dgm:pt modelId="{C03C10B7-0B98-401D-A43D-E8A366368DBE}" type="pres">
      <dgm:prSet presAssocID="{3140DEA5-48D7-4F0D-BC25-FB1F63EDE1CC}" presName="hierChild4" presStyleCnt="0"/>
      <dgm:spPr/>
    </dgm:pt>
    <dgm:pt modelId="{99D21920-6480-4F96-AF52-8403FFE0FE45}" type="pres">
      <dgm:prSet presAssocID="{E4DA0E86-2CD7-4779-8F61-45843BC867D9}" presName="Name64" presStyleLbl="parChTrans1D3" presStyleIdx="2" presStyleCnt="9"/>
      <dgm:spPr/>
    </dgm:pt>
    <dgm:pt modelId="{DF69EC2C-C88F-486F-A69A-863FB027A24C}" type="pres">
      <dgm:prSet presAssocID="{B15E7116-ADBF-4048-960A-98009A96DAEC}" presName="hierRoot2" presStyleCnt="0">
        <dgm:presLayoutVars>
          <dgm:hierBranch val="init"/>
        </dgm:presLayoutVars>
      </dgm:prSet>
      <dgm:spPr/>
    </dgm:pt>
    <dgm:pt modelId="{4DC49ED2-19B5-422C-816B-8E2A7220A5A7}" type="pres">
      <dgm:prSet presAssocID="{B15E7116-ADBF-4048-960A-98009A96DAEC}" presName="rootComposite" presStyleCnt="0"/>
      <dgm:spPr/>
    </dgm:pt>
    <dgm:pt modelId="{758A139C-6771-4D9C-B2A1-9F10115FD5B7}" type="pres">
      <dgm:prSet presAssocID="{B15E7116-ADBF-4048-960A-98009A96DAEC}" presName="rootText" presStyleLbl="node3" presStyleIdx="2" presStyleCnt="9">
        <dgm:presLayoutVars>
          <dgm:chPref val="3"/>
        </dgm:presLayoutVars>
      </dgm:prSet>
      <dgm:spPr/>
    </dgm:pt>
    <dgm:pt modelId="{D983CA1F-1173-4D0C-800A-E96A481AC62D}" type="pres">
      <dgm:prSet presAssocID="{B15E7116-ADBF-4048-960A-98009A96DAEC}" presName="rootConnector" presStyleLbl="node3" presStyleIdx="2" presStyleCnt="9"/>
      <dgm:spPr/>
    </dgm:pt>
    <dgm:pt modelId="{0F32A8BE-B96A-4D5B-BA46-F3775BC97C03}" type="pres">
      <dgm:prSet presAssocID="{B15E7116-ADBF-4048-960A-98009A96DAEC}" presName="hierChild4" presStyleCnt="0"/>
      <dgm:spPr/>
    </dgm:pt>
    <dgm:pt modelId="{68AF0DC8-96F6-4FEE-96C7-8F3364330F77}" type="pres">
      <dgm:prSet presAssocID="{B15E7116-ADBF-4048-960A-98009A96DAEC}" presName="hierChild5" presStyleCnt="0"/>
      <dgm:spPr/>
    </dgm:pt>
    <dgm:pt modelId="{4BB68078-35EC-4275-BAB8-3E6A59815DF3}" type="pres">
      <dgm:prSet presAssocID="{867AD872-604B-42B8-982C-350B3645E6D8}" presName="Name64" presStyleLbl="parChTrans1D3" presStyleIdx="3" presStyleCnt="9"/>
      <dgm:spPr/>
    </dgm:pt>
    <dgm:pt modelId="{8C839B9F-149F-4CB7-ADE0-A698EBCA637F}" type="pres">
      <dgm:prSet presAssocID="{64CDC1C8-98AC-40BF-94C8-68F7A4AF5D1C}" presName="hierRoot2" presStyleCnt="0">
        <dgm:presLayoutVars>
          <dgm:hierBranch val="init"/>
        </dgm:presLayoutVars>
      </dgm:prSet>
      <dgm:spPr/>
    </dgm:pt>
    <dgm:pt modelId="{2DA5B99C-B000-4C39-962E-A8B476FE00BD}" type="pres">
      <dgm:prSet presAssocID="{64CDC1C8-98AC-40BF-94C8-68F7A4AF5D1C}" presName="rootComposite" presStyleCnt="0"/>
      <dgm:spPr/>
    </dgm:pt>
    <dgm:pt modelId="{CA35B67D-945F-402D-A49A-0A131CA2A071}" type="pres">
      <dgm:prSet presAssocID="{64CDC1C8-98AC-40BF-94C8-68F7A4AF5D1C}" presName="rootText" presStyleLbl="node3" presStyleIdx="3" presStyleCnt="9">
        <dgm:presLayoutVars>
          <dgm:chPref val="3"/>
        </dgm:presLayoutVars>
      </dgm:prSet>
      <dgm:spPr/>
    </dgm:pt>
    <dgm:pt modelId="{0A635AC8-F9BA-444F-B16F-3D9081BDE8B7}" type="pres">
      <dgm:prSet presAssocID="{64CDC1C8-98AC-40BF-94C8-68F7A4AF5D1C}" presName="rootConnector" presStyleLbl="node3" presStyleIdx="3" presStyleCnt="9"/>
      <dgm:spPr/>
    </dgm:pt>
    <dgm:pt modelId="{B7048E21-969E-4AB0-B4E1-310F2C130275}" type="pres">
      <dgm:prSet presAssocID="{64CDC1C8-98AC-40BF-94C8-68F7A4AF5D1C}" presName="hierChild4" presStyleCnt="0"/>
      <dgm:spPr/>
    </dgm:pt>
    <dgm:pt modelId="{B156D401-E9FF-415A-8DED-4D7614E3722B}" type="pres">
      <dgm:prSet presAssocID="{64CDC1C8-98AC-40BF-94C8-68F7A4AF5D1C}" presName="hierChild5" presStyleCnt="0"/>
      <dgm:spPr/>
    </dgm:pt>
    <dgm:pt modelId="{4307B1FF-BF92-486B-9187-BF047E5C749A}" type="pres">
      <dgm:prSet presAssocID="{4F558B60-7A5D-4565-AA7A-5B5B12D335C5}" presName="Name64" presStyleLbl="parChTrans1D3" presStyleIdx="4" presStyleCnt="9"/>
      <dgm:spPr/>
    </dgm:pt>
    <dgm:pt modelId="{CB7BF699-81B7-4E0C-B2DD-9D298DD40FCC}" type="pres">
      <dgm:prSet presAssocID="{AC6EFA3D-A265-4212-8ACD-1EF604CF3125}" presName="hierRoot2" presStyleCnt="0">
        <dgm:presLayoutVars>
          <dgm:hierBranch val="init"/>
        </dgm:presLayoutVars>
      </dgm:prSet>
      <dgm:spPr/>
    </dgm:pt>
    <dgm:pt modelId="{DA0CD14A-6E67-4BCC-89C0-C7EA9BBA26ED}" type="pres">
      <dgm:prSet presAssocID="{AC6EFA3D-A265-4212-8ACD-1EF604CF3125}" presName="rootComposite" presStyleCnt="0"/>
      <dgm:spPr/>
    </dgm:pt>
    <dgm:pt modelId="{6DD8D55C-1102-4A75-894D-E17A1DD62F60}" type="pres">
      <dgm:prSet presAssocID="{AC6EFA3D-A265-4212-8ACD-1EF604CF3125}" presName="rootText" presStyleLbl="node3" presStyleIdx="4" presStyleCnt="9">
        <dgm:presLayoutVars>
          <dgm:chPref val="3"/>
        </dgm:presLayoutVars>
      </dgm:prSet>
      <dgm:spPr/>
    </dgm:pt>
    <dgm:pt modelId="{D1B1440F-5597-4BC8-B9DC-EF2B1637B199}" type="pres">
      <dgm:prSet presAssocID="{AC6EFA3D-A265-4212-8ACD-1EF604CF3125}" presName="rootConnector" presStyleLbl="node3" presStyleIdx="4" presStyleCnt="9"/>
      <dgm:spPr/>
    </dgm:pt>
    <dgm:pt modelId="{917EA977-6FAE-443B-BF5E-A2E14102E2B6}" type="pres">
      <dgm:prSet presAssocID="{AC6EFA3D-A265-4212-8ACD-1EF604CF3125}" presName="hierChild4" presStyleCnt="0"/>
      <dgm:spPr/>
    </dgm:pt>
    <dgm:pt modelId="{38C7288A-877B-4E6A-9393-342613639670}" type="pres">
      <dgm:prSet presAssocID="{AC6EFA3D-A265-4212-8ACD-1EF604CF3125}" presName="hierChild5" presStyleCnt="0"/>
      <dgm:spPr/>
    </dgm:pt>
    <dgm:pt modelId="{DF9B2910-5BFB-47F5-93D8-96101B152694}" type="pres">
      <dgm:prSet presAssocID="{3140DEA5-48D7-4F0D-BC25-FB1F63EDE1CC}" presName="hierChild5" presStyleCnt="0"/>
      <dgm:spPr/>
    </dgm:pt>
    <dgm:pt modelId="{5BD16D32-DE42-48DE-8588-0952EE9A8A92}" type="pres">
      <dgm:prSet presAssocID="{1F3BC535-AB80-4040-B237-648A59ACD59E}" presName="Name64" presStyleLbl="parChTrans1D2" presStyleIdx="2" presStyleCnt="4"/>
      <dgm:spPr/>
    </dgm:pt>
    <dgm:pt modelId="{6F1C754E-5BBB-442D-A46C-689B58F27A9E}" type="pres">
      <dgm:prSet presAssocID="{72E0178C-6A1B-4F58-A36E-3F0EC5B98EB5}" presName="hierRoot2" presStyleCnt="0">
        <dgm:presLayoutVars>
          <dgm:hierBranch val="init"/>
        </dgm:presLayoutVars>
      </dgm:prSet>
      <dgm:spPr/>
    </dgm:pt>
    <dgm:pt modelId="{32697625-E524-4DFD-BAEF-593C2803528D}" type="pres">
      <dgm:prSet presAssocID="{72E0178C-6A1B-4F58-A36E-3F0EC5B98EB5}" presName="rootComposite" presStyleCnt="0"/>
      <dgm:spPr/>
    </dgm:pt>
    <dgm:pt modelId="{0F1F34C5-106F-4FEB-A14D-D13C282B5D92}" type="pres">
      <dgm:prSet presAssocID="{72E0178C-6A1B-4F58-A36E-3F0EC5B98EB5}" presName="rootText" presStyleLbl="node2" presStyleIdx="2" presStyleCnt="4">
        <dgm:presLayoutVars>
          <dgm:chPref val="3"/>
        </dgm:presLayoutVars>
      </dgm:prSet>
      <dgm:spPr/>
    </dgm:pt>
    <dgm:pt modelId="{28BA1CA9-AF5B-4750-9C4D-FC2A98B8CBE9}" type="pres">
      <dgm:prSet presAssocID="{72E0178C-6A1B-4F58-A36E-3F0EC5B98EB5}" presName="rootConnector" presStyleLbl="node2" presStyleIdx="2" presStyleCnt="4"/>
      <dgm:spPr/>
    </dgm:pt>
    <dgm:pt modelId="{E9072304-73C8-4B4D-BEEA-1590F03AD92C}" type="pres">
      <dgm:prSet presAssocID="{72E0178C-6A1B-4F58-A36E-3F0EC5B98EB5}" presName="hierChild4" presStyleCnt="0"/>
      <dgm:spPr/>
    </dgm:pt>
    <dgm:pt modelId="{0228E154-4618-40A7-9DA5-4511EA0C9A63}" type="pres">
      <dgm:prSet presAssocID="{9EE26E33-140B-4906-8C09-ABA22363F86D}" presName="Name64" presStyleLbl="parChTrans1D3" presStyleIdx="5" presStyleCnt="9"/>
      <dgm:spPr/>
    </dgm:pt>
    <dgm:pt modelId="{684894FF-4543-44C6-822E-B9F080436DE8}" type="pres">
      <dgm:prSet presAssocID="{30403EA0-BD70-42F2-AD5D-6F6016910E55}" presName="hierRoot2" presStyleCnt="0">
        <dgm:presLayoutVars>
          <dgm:hierBranch val="init"/>
        </dgm:presLayoutVars>
      </dgm:prSet>
      <dgm:spPr/>
    </dgm:pt>
    <dgm:pt modelId="{A0074D5F-745D-4693-B3CE-1F54B538E64C}" type="pres">
      <dgm:prSet presAssocID="{30403EA0-BD70-42F2-AD5D-6F6016910E55}" presName="rootComposite" presStyleCnt="0"/>
      <dgm:spPr/>
    </dgm:pt>
    <dgm:pt modelId="{DD685951-91F7-4DFB-A2B4-250E941FDE5F}" type="pres">
      <dgm:prSet presAssocID="{30403EA0-BD70-42F2-AD5D-6F6016910E55}" presName="rootText" presStyleLbl="node3" presStyleIdx="5" presStyleCnt="9">
        <dgm:presLayoutVars>
          <dgm:chPref val="3"/>
        </dgm:presLayoutVars>
      </dgm:prSet>
      <dgm:spPr/>
    </dgm:pt>
    <dgm:pt modelId="{2CF854E0-5333-4196-B5D4-F417FAC81D3F}" type="pres">
      <dgm:prSet presAssocID="{30403EA0-BD70-42F2-AD5D-6F6016910E55}" presName="rootConnector" presStyleLbl="node3" presStyleIdx="5" presStyleCnt="9"/>
      <dgm:spPr/>
    </dgm:pt>
    <dgm:pt modelId="{3CD04847-AB80-497B-AF91-296EAB727378}" type="pres">
      <dgm:prSet presAssocID="{30403EA0-BD70-42F2-AD5D-6F6016910E55}" presName="hierChild4" presStyleCnt="0"/>
      <dgm:spPr/>
    </dgm:pt>
    <dgm:pt modelId="{AB6A3F18-35AE-458C-ACE3-A501E7536C23}" type="pres">
      <dgm:prSet presAssocID="{30403EA0-BD70-42F2-AD5D-6F6016910E55}" presName="hierChild5" presStyleCnt="0"/>
      <dgm:spPr/>
    </dgm:pt>
    <dgm:pt modelId="{CFA477E9-BB8C-438B-8B7A-3488FFB5FEC7}" type="pres">
      <dgm:prSet presAssocID="{72E0178C-6A1B-4F58-A36E-3F0EC5B98EB5}" presName="hierChild5" presStyleCnt="0"/>
      <dgm:spPr/>
    </dgm:pt>
    <dgm:pt modelId="{D1995ED5-A83D-471D-8066-A13BD902F217}" type="pres">
      <dgm:prSet presAssocID="{F28F3D2C-3648-4187-87F1-CA4502F2DFC0}" presName="Name64" presStyleLbl="parChTrans1D2" presStyleIdx="3" presStyleCnt="4"/>
      <dgm:spPr/>
    </dgm:pt>
    <dgm:pt modelId="{353D45D2-AC81-4A95-8694-0615EB94F114}" type="pres">
      <dgm:prSet presAssocID="{2C2274CD-008C-4CAE-966B-910DD2042B5F}" presName="hierRoot2" presStyleCnt="0">
        <dgm:presLayoutVars>
          <dgm:hierBranch val="init"/>
        </dgm:presLayoutVars>
      </dgm:prSet>
      <dgm:spPr/>
    </dgm:pt>
    <dgm:pt modelId="{74A19569-4E12-4B91-BCAB-AB96493CE7AB}" type="pres">
      <dgm:prSet presAssocID="{2C2274CD-008C-4CAE-966B-910DD2042B5F}" presName="rootComposite" presStyleCnt="0"/>
      <dgm:spPr/>
    </dgm:pt>
    <dgm:pt modelId="{8E1A9539-3B69-4851-B881-BC204D8B824A}" type="pres">
      <dgm:prSet presAssocID="{2C2274CD-008C-4CAE-966B-910DD2042B5F}" presName="rootText" presStyleLbl="node2" presStyleIdx="3" presStyleCnt="4">
        <dgm:presLayoutVars>
          <dgm:chPref val="3"/>
        </dgm:presLayoutVars>
      </dgm:prSet>
      <dgm:spPr/>
    </dgm:pt>
    <dgm:pt modelId="{1AAD837F-2EB7-40F7-8C43-3D8D18ABE89D}" type="pres">
      <dgm:prSet presAssocID="{2C2274CD-008C-4CAE-966B-910DD2042B5F}" presName="rootConnector" presStyleLbl="node2" presStyleIdx="3" presStyleCnt="4"/>
      <dgm:spPr/>
    </dgm:pt>
    <dgm:pt modelId="{99A4FD3B-9A21-4238-9560-BEDCC4C6875B}" type="pres">
      <dgm:prSet presAssocID="{2C2274CD-008C-4CAE-966B-910DD2042B5F}" presName="hierChild4" presStyleCnt="0"/>
      <dgm:spPr/>
    </dgm:pt>
    <dgm:pt modelId="{A5A1B608-9CEC-4FE2-8855-87E848050837}" type="pres">
      <dgm:prSet presAssocID="{9E4FBC28-F53A-4643-83DB-B252EFC6DEFD}" presName="Name64" presStyleLbl="parChTrans1D3" presStyleIdx="6" presStyleCnt="9"/>
      <dgm:spPr/>
    </dgm:pt>
    <dgm:pt modelId="{3728629C-8C6D-482F-BA3C-F730FE9313DB}" type="pres">
      <dgm:prSet presAssocID="{B2A3F516-A052-4621-9862-6609689A13A3}" presName="hierRoot2" presStyleCnt="0">
        <dgm:presLayoutVars>
          <dgm:hierBranch val="init"/>
        </dgm:presLayoutVars>
      </dgm:prSet>
      <dgm:spPr/>
    </dgm:pt>
    <dgm:pt modelId="{D904FF25-8725-46AD-BAC1-FC458FA95AB8}" type="pres">
      <dgm:prSet presAssocID="{B2A3F516-A052-4621-9862-6609689A13A3}" presName="rootComposite" presStyleCnt="0"/>
      <dgm:spPr/>
    </dgm:pt>
    <dgm:pt modelId="{41C8E7DB-C0CB-4685-8076-208FE5D814A9}" type="pres">
      <dgm:prSet presAssocID="{B2A3F516-A052-4621-9862-6609689A13A3}" presName="rootText" presStyleLbl="node3" presStyleIdx="6" presStyleCnt="9">
        <dgm:presLayoutVars>
          <dgm:chPref val="3"/>
        </dgm:presLayoutVars>
      </dgm:prSet>
      <dgm:spPr/>
    </dgm:pt>
    <dgm:pt modelId="{F8754F43-2F9E-4C16-AE43-6966B0F30A5D}" type="pres">
      <dgm:prSet presAssocID="{B2A3F516-A052-4621-9862-6609689A13A3}" presName="rootConnector" presStyleLbl="node3" presStyleIdx="6" presStyleCnt="9"/>
      <dgm:spPr/>
    </dgm:pt>
    <dgm:pt modelId="{15BFB29A-F834-403A-B733-F65F5D7EEE1D}" type="pres">
      <dgm:prSet presAssocID="{B2A3F516-A052-4621-9862-6609689A13A3}" presName="hierChild4" presStyleCnt="0"/>
      <dgm:spPr/>
    </dgm:pt>
    <dgm:pt modelId="{7E166463-6BAC-4745-9AFC-BF2786747F57}" type="pres">
      <dgm:prSet presAssocID="{B2A3F516-A052-4621-9862-6609689A13A3}" presName="hierChild5" presStyleCnt="0"/>
      <dgm:spPr/>
    </dgm:pt>
    <dgm:pt modelId="{576007A6-BC78-472F-BDB2-E2BCC3CD4250}" type="pres">
      <dgm:prSet presAssocID="{B79B1797-62D1-4110-A237-A21EAE3341BE}" presName="Name64" presStyleLbl="parChTrans1D3" presStyleIdx="7" presStyleCnt="9"/>
      <dgm:spPr/>
    </dgm:pt>
    <dgm:pt modelId="{7D56943B-8069-4399-B95F-F3E1D416DE7E}" type="pres">
      <dgm:prSet presAssocID="{146FB7C8-F4C8-4E71-B790-70B33E621203}" presName="hierRoot2" presStyleCnt="0">
        <dgm:presLayoutVars>
          <dgm:hierBranch val="init"/>
        </dgm:presLayoutVars>
      </dgm:prSet>
      <dgm:spPr/>
    </dgm:pt>
    <dgm:pt modelId="{98C02A9A-C907-4324-AC47-6653AAB8B57A}" type="pres">
      <dgm:prSet presAssocID="{146FB7C8-F4C8-4E71-B790-70B33E621203}" presName="rootComposite" presStyleCnt="0"/>
      <dgm:spPr/>
    </dgm:pt>
    <dgm:pt modelId="{803B8439-E7CF-45B5-8EA6-5D55AE60181D}" type="pres">
      <dgm:prSet presAssocID="{146FB7C8-F4C8-4E71-B790-70B33E621203}" presName="rootText" presStyleLbl="node3" presStyleIdx="7" presStyleCnt="9">
        <dgm:presLayoutVars>
          <dgm:chPref val="3"/>
        </dgm:presLayoutVars>
      </dgm:prSet>
      <dgm:spPr/>
    </dgm:pt>
    <dgm:pt modelId="{34A20EA1-FFE9-44A2-90DC-562B2CB6552B}" type="pres">
      <dgm:prSet presAssocID="{146FB7C8-F4C8-4E71-B790-70B33E621203}" presName="rootConnector" presStyleLbl="node3" presStyleIdx="7" presStyleCnt="9"/>
      <dgm:spPr/>
    </dgm:pt>
    <dgm:pt modelId="{D6616618-D4EB-434A-8BBA-6CECAB1FCC0D}" type="pres">
      <dgm:prSet presAssocID="{146FB7C8-F4C8-4E71-B790-70B33E621203}" presName="hierChild4" presStyleCnt="0"/>
      <dgm:spPr/>
    </dgm:pt>
    <dgm:pt modelId="{4AE33C20-0861-452E-86BE-0D83FFA0FB9A}" type="pres">
      <dgm:prSet presAssocID="{146FB7C8-F4C8-4E71-B790-70B33E621203}" presName="hierChild5" presStyleCnt="0"/>
      <dgm:spPr/>
    </dgm:pt>
    <dgm:pt modelId="{556A07AB-7A6A-4761-A167-D45300EC45B8}" type="pres">
      <dgm:prSet presAssocID="{B1EB0F19-2698-41DB-AA71-F8A2F438344C}" presName="Name64" presStyleLbl="parChTrans1D3" presStyleIdx="8" presStyleCnt="9"/>
      <dgm:spPr/>
    </dgm:pt>
    <dgm:pt modelId="{60CC41B6-DF8E-4A69-9993-3571B45E9091}" type="pres">
      <dgm:prSet presAssocID="{63E2F8C6-B5D4-476A-8D78-2874A0CA0A77}" presName="hierRoot2" presStyleCnt="0">
        <dgm:presLayoutVars>
          <dgm:hierBranch val="init"/>
        </dgm:presLayoutVars>
      </dgm:prSet>
      <dgm:spPr/>
    </dgm:pt>
    <dgm:pt modelId="{8F718D9E-8FFE-4544-AEA0-20422190765D}" type="pres">
      <dgm:prSet presAssocID="{63E2F8C6-B5D4-476A-8D78-2874A0CA0A77}" presName="rootComposite" presStyleCnt="0"/>
      <dgm:spPr/>
    </dgm:pt>
    <dgm:pt modelId="{6FD4B8D3-4A91-4318-A47B-7E0BD4636C5B}" type="pres">
      <dgm:prSet presAssocID="{63E2F8C6-B5D4-476A-8D78-2874A0CA0A77}" presName="rootText" presStyleLbl="node3" presStyleIdx="8" presStyleCnt="9">
        <dgm:presLayoutVars>
          <dgm:chPref val="3"/>
        </dgm:presLayoutVars>
      </dgm:prSet>
      <dgm:spPr/>
    </dgm:pt>
    <dgm:pt modelId="{7C8D7891-3B06-45ED-8126-C931E164CCA2}" type="pres">
      <dgm:prSet presAssocID="{63E2F8C6-B5D4-476A-8D78-2874A0CA0A77}" presName="rootConnector" presStyleLbl="node3" presStyleIdx="8" presStyleCnt="9"/>
      <dgm:spPr/>
    </dgm:pt>
    <dgm:pt modelId="{9A5042D5-744C-41BE-8CED-1270B7921AEE}" type="pres">
      <dgm:prSet presAssocID="{63E2F8C6-B5D4-476A-8D78-2874A0CA0A77}" presName="hierChild4" presStyleCnt="0"/>
      <dgm:spPr/>
    </dgm:pt>
    <dgm:pt modelId="{A9323BCF-0BC3-4C9D-9EA8-6DBB2C7ABEB8}" type="pres">
      <dgm:prSet presAssocID="{63E2F8C6-B5D4-476A-8D78-2874A0CA0A77}" presName="hierChild5" presStyleCnt="0"/>
      <dgm:spPr/>
    </dgm:pt>
    <dgm:pt modelId="{B8F123D5-9E4B-4E3E-B52F-86240ACCAF60}" type="pres">
      <dgm:prSet presAssocID="{2C2274CD-008C-4CAE-966B-910DD2042B5F}" presName="hierChild5" presStyleCnt="0"/>
      <dgm:spPr/>
    </dgm:pt>
    <dgm:pt modelId="{546DCB4E-DB24-4B01-89F7-88DAB3881DE4}" type="pres">
      <dgm:prSet presAssocID="{933AA011-6B72-4A42-BA9F-5ACE2E750630}" presName="hierChild3" presStyleCnt="0"/>
      <dgm:spPr/>
    </dgm:pt>
  </dgm:ptLst>
  <dgm:cxnLst>
    <dgm:cxn modelId="{76E15400-CD90-4BEF-B516-252B1EE5EF33}" type="presOf" srcId="{B1EB0F19-2698-41DB-AA71-F8A2F438344C}" destId="{556A07AB-7A6A-4761-A167-D45300EC45B8}" srcOrd="0" destOrd="0" presId="urn:microsoft.com/office/officeart/2009/3/layout/HorizontalOrganizationChart"/>
    <dgm:cxn modelId="{289AAF00-34AE-48C6-86D0-DF76FA3D2878}" type="presOf" srcId="{AC6EFA3D-A265-4212-8ACD-1EF604CF3125}" destId="{6DD8D55C-1102-4A75-894D-E17A1DD62F60}" srcOrd="0" destOrd="0" presId="urn:microsoft.com/office/officeart/2009/3/layout/HorizontalOrganizationChart"/>
    <dgm:cxn modelId="{4A462301-F5B8-40F1-B2DE-0759EEEC0BEA}" type="presOf" srcId="{146FB7C8-F4C8-4E71-B790-70B33E621203}" destId="{803B8439-E7CF-45B5-8EA6-5D55AE60181D}" srcOrd="0" destOrd="0" presId="urn:microsoft.com/office/officeart/2009/3/layout/HorizontalOrganizationChart"/>
    <dgm:cxn modelId="{B7480508-4AAC-4BB1-81FC-55278C23216C}" srcId="{96DC0FA3-B64B-462E-9FA5-8D4E0F952F8F}" destId="{CD7A5A11-66F5-4EEF-B627-8EC0589BB809}" srcOrd="0" destOrd="0" parTransId="{9CDECFF0-42CD-4043-ADC1-BDF5266DCBD1}" sibTransId="{24958069-ABAC-49FC-B816-74B3BF8A0EA9}"/>
    <dgm:cxn modelId="{785CDA0F-58A6-4994-9711-DC04DC425E07}" srcId="{933AA011-6B72-4A42-BA9F-5ACE2E750630}" destId="{96DC0FA3-B64B-462E-9FA5-8D4E0F952F8F}" srcOrd="0" destOrd="0" parTransId="{36D37974-6C50-4E9F-94B6-ABF62A6910BD}" sibTransId="{D8D6E9BF-51FF-473E-87F5-96221338C8F1}"/>
    <dgm:cxn modelId="{0EC0B510-3ADA-45CE-B4C2-ACDE1F8C0EB4}" type="presOf" srcId="{B79B1797-62D1-4110-A237-A21EAE3341BE}" destId="{576007A6-BC78-472F-BDB2-E2BCC3CD4250}" srcOrd="0" destOrd="0" presId="urn:microsoft.com/office/officeart/2009/3/layout/HorizontalOrganizationChart"/>
    <dgm:cxn modelId="{769B1011-36F6-4DAC-81CB-2C7ACCC1487F}" type="presOf" srcId="{9EE26E33-140B-4906-8C09-ABA22363F86D}" destId="{0228E154-4618-40A7-9DA5-4511EA0C9A63}" srcOrd="0" destOrd="0" presId="urn:microsoft.com/office/officeart/2009/3/layout/HorizontalOrganizationChart"/>
    <dgm:cxn modelId="{D57CB012-4155-44A6-926D-82CE8FDB5990}" type="presOf" srcId="{DCB23A6D-3F0B-4BDA-944F-C08FAD05B934}" destId="{00748FD4-2015-42DF-9ED7-00A7EE82E9B2}" srcOrd="1" destOrd="0" presId="urn:microsoft.com/office/officeart/2009/3/layout/HorizontalOrganizationChart"/>
    <dgm:cxn modelId="{701B6213-B81D-46EF-B875-247141645ADC}" type="presOf" srcId="{64CDC1C8-98AC-40BF-94C8-68F7A4AF5D1C}" destId="{0A635AC8-F9BA-444F-B16F-3D9081BDE8B7}" srcOrd="1" destOrd="0" presId="urn:microsoft.com/office/officeart/2009/3/layout/HorizontalOrganizationChart"/>
    <dgm:cxn modelId="{C5009013-5F8D-4F0C-9C36-D80A6A8B0C64}" type="presOf" srcId="{461A9328-B17F-4C6B-9D59-12D226B3F214}" destId="{8CBE8A57-6484-4A6C-9787-3F3FBE267B75}" srcOrd="0" destOrd="0" presId="urn:microsoft.com/office/officeart/2009/3/layout/HorizontalOrganizationChart"/>
    <dgm:cxn modelId="{FF5B6F15-3F95-4E26-B15D-062FEF201A30}" srcId="{3140DEA5-48D7-4F0D-BC25-FB1F63EDE1CC}" destId="{AC6EFA3D-A265-4212-8ACD-1EF604CF3125}" srcOrd="2" destOrd="0" parTransId="{4F558B60-7A5D-4565-AA7A-5B5B12D335C5}" sibTransId="{A59B7538-0113-4445-984E-07D7FDCFCC74}"/>
    <dgm:cxn modelId="{ED9F6817-53BC-429F-B7F2-561D6656C61F}" type="presOf" srcId="{2C2274CD-008C-4CAE-966B-910DD2042B5F}" destId="{8E1A9539-3B69-4851-B881-BC204D8B824A}" srcOrd="0" destOrd="0" presId="urn:microsoft.com/office/officeart/2009/3/layout/HorizontalOrganizationChart"/>
    <dgm:cxn modelId="{572B5418-03D7-49E4-B7CE-D335A7BB0C27}" type="presOf" srcId="{3140DEA5-48D7-4F0D-BC25-FB1F63EDE1CC}" destId="{E8C9E3B3-9C74-4287-8028-86A3742715DE}" srcOrd="1" destOrd="0" presId="urn:microsoft.com/office/officeart/2009/3/layout/HorizontalOrganizationChart"/>
    <dgm:cxn modelId="{DCAF6A20-0723-412C-A06C-4E4F0601F374}" type="presOf" srcId="{0BF3D1D7-5DE8-42A5-B2BB-5B5455A7C48A}" destId="{9162F9D9-752D-4E71-8F09-8503702952BF}" srcOrd="0" destOrd="0" presId="urn:microsoft.com/office/officeart/2009/3/layout/HorizontalOrganizationChart"/>
    <dgm:cxn modelId="{0095D220-8F77-4A86-AB6D-4900FE5CB324}" type="presOf" srcId="{B15E7116-ADBF-4048-960A-98009A96DAEC}" destId="{758A139C-6771-4D9C-B2A1-9F10115FD5B7}" srcOrd="0" destOrd="0" presId="urn:microsoft.com/office/officeart/2009/3/layout/HorizontalOrganizationChart"/>
    <dgm:cxn modelId="{0B80A121-0058-4F00-A2C8-C291C3AFF1A5}" type="presOf" srcId="{B2A3F516-A052-4621-9862-6609689A13A3}" destId="{41C8E7DB-C0CB-4685-8076-208FE5D814A9}" srcOrd="0" destOrd="0" presId="urn:microsoft.com/office/officeart/2009/3/layout/HorizontalOrganizationChart"/>
    <dgm:cxn modelId="{18D04B22-EC1D-41C1-A0BD-40DDA16CBAA2}" srcId="{933AA011-6B72-4A42-BA9F-5ACE2E750630}" destId="{72E0178C-6A1B-4F58-A36E-3F0EC5B98EB5}" srcOrd="2" destOrd="0" parTransId="{1F3BC535-AB80-4040-B237-648A59ACD59E}" sibTransId="{BB3C939F-A060-43E9-AE08-80E4C814E0CD}"/>
    <dgm:cxn modelId="{BCCC8122-001C-4C4D-9C4A-948BB2D19BD0}" type="presOf" srcId="{63E2F8C6-B5D4-476A-8D78-2874A0CA0A77}" destId="{6FD4B8D3-4A91-4318-A47B-7E0BD4636C5B}" srcOrd="0" destOrd="0" presId="urn:microsoft.com/office/officeart/2009/3/layout/HorizontalOrganizationChart"/>
    <dgm:cxn modelId="{EDED2126-1CA1-4051-B740-A738008B3B54}" type="presOf" srcId="{63E2F8C6-B5D4-476A-8D78-2874A0CA0A77}" destId="{7C8D7891-3B06-45ED-8126-C931E164CCA2}" srcOrd="1" destOrd="0" presId="urn:microsoft.com/office/officeart/2009/3/layout/HorizontalOrganizationChart"/>
    <dgm:cxn modelId="{D4253B29-8A11-4335-AD93-233D3101433E}" type="presOf" srcId="{A57C76AB-EF28-4A9F-82DC-54F7E603E73A}" destId="{4C334045-281A-4D9E-A585-B40CFE6820F9}" srcOrd="0" destOrd="0" presId="urn:microsoft.com/office/officeart/2009/3/layout/HorizontalOrganizationChart"/>
    <dgm:cxn modelId="{3700252F-2ED7-4323-BD35-EF73D7D22050}" srcId="{72E0178C-6A1B-4F58-A36E-3F0EC5B98EB5}" destId="{30403EA0-BD70-42F2-AD5D-6F6016910E55}" srcOrd="0" destOrd="0" parTransId="{9EE26E33-140B-4906-8C09-ABA22363F86D}" sibTransId="{AC8B91AC-BF9B-4025-A712-211C2FCEA310}"/>
    <dgm:cxn modelId="{7D4A5130-9C40-4661-9D14-2DA389AB9FC6}" srcId="{A57C76AB-EF28-4A9F-82DC-54F7E603E73A}" destId="{933AA011-6B72-4A42-BA9F-5ACE2E750630}" srcOrd="0" destOrd="0" parTransId="{CF20CA0D-E9B8-46A3-9912-2439DD60EE09}" sibTransId="{B5F1F1EA-E620-4C18-AEF3-17E787F05389}"/>
    <dgm:cxn modelId="{75F7D337-0EAC-4C5E-AB03-3FDFFD909409}" type="presOf" srcId="{F28F3D2C-3648-4187-87F1-CA4502F2DFC0}" destId="{D1995ED5-A83D-471D-8066-A13BD902F217}" srcOrd="0" destOrd="0" presId="urn:microsoft.com/office/officeart/2009/3/layout/HorizontalOrganizationChart"/>
    <dgm:cxn modelId="{43A0CF3A-ED23-443F-B6A1-7AA98B0FB6B4}" type="presOf" srcId="{933AA011-6B72-4A42-BA9F-5ACE2E750630}" destId="{8A60DDAF-0902-4975-8B56-CCAAF9518BE7}" srcOrd="0" destOrd="0" presId="urn:microsoft.com/office/officeart/2009/3/layout/HorizontalOrganizationChart"/>
    <dgm:cxn modelId="{DA2F2E5C-95DB-49FC-AFBC-D708C1B3C44E}" srcId="{2C2274CD-008C-4CAE-966B-910DD2042B5F}" destId="{B2A3F516-A052-4621-9862-6609689A13A3}" srcOrd="0" destOrd="0" parTransId="{9E4FBC28-F53A-4643-83DB-B252EFC6DEFD}" sibTransId="{4D998694-1C4A-453D-8E99-4C8FB728FEFC}"/>
    <dgm:cxn modelId="{078F5260-BE14-4A0B-8B82-5756746D7C21}" type="presOf" srcId="{30403EA0-BD70-42F2-AD5D-6F6016910E55}" destId="{2CF854E0-5333-4196-B5D4-F417FAC81D3F}" srcOrd="1" destOrd="0" presId="urn:microsoft.com/office/officeart/2009/3/layout/HorizontalOrganizationChart"/>
    <dgm:cxn modelId="{86276242-3780-437A-B97E-F0D33DEA7A5F}" srcId="{933AA011-6B72-4A42-BA9F-5ACE2E750630}" destId="{3140DEA5-48D7-4F0D-BC25-FB1F63EDE1CC}" srcOrd="1" destOrd="0" parTransId="{461A9328-B17F-4C6B-9D59-12D226B3F214}" sibTransId="{790984FA-FFCD-4619-BE86-DD6F4D403188}"/>
    <dgm:cxn modelId="{830FC864-DFD8-4B8C-BD41-4FDF2EA0F348}" type="presOf" srcId="{9CDECFF0-42CD-4043-ADC1-BDF5266DCBD1}" destId="{4148A108-CEC9-4559-BBB5-519859CA87E9}" srcOrd="0" destOrd="0" presId="urn:microsoft.com/office/officeart/2009/3/layout/HorizontalOrganizationChart"/>
    <dgm:cxn modelId="{A8556666-5B99-4E05-83D6-6730708A2968}" type="presOf" srcId="{96DC0FA3-B64B-462E-9FA5-8D4E0F952F8F}" destId="{8034EC9B-F6C5-403E-B227-92183D64996D}" srcOrd="1" destOrd="0" presId="urn:microsoft.com/office/officeart/2009/3/layout/HorizontalOrganizationChart"/>
    <dgm:cxn modelId="{18520068-514D-44CE-9355-14DB4223E05B}" srcId="{933AA011-6B72-4A42-BA9F-5ACE2E750630}" destId="{2C2274CD-008C-4CAE-966B-910DD2042B5F}" srcOrd="3" destOrd="0" parTransId="{F28F3D2C-3648-4187-87F1-CA4502F2DFC0}" sibTransId="{5332B184-85D2-46E4-B466-461B09BB4D11}"/>
    <dgm:cxn modelId="{FB19A868-9188-4BF4-AFDC-5CB4BBBD8905}" type="presOf" srcId="{4F558B60-7A5D-4565-AA7A-5B5B12D335C5}" destId="{4307B1FF-BF92-486B-9187-BF047E5C749A}" srcOrd="0" destOrd="0" presId="urn:microsoft.com/office/officeart/2009/3/layout/HorizontalOrganizationChart"/>
    <dgm:cxn modelId="{34551C6B-9BAE-4026-B5B7-521CE5C061A3}" type="presOf" srcId="{DCB23A6D-3F0B-4BDA-944F-C08FAD05B934}" destId="{FDC61459-CA01-4F2A-B1D8-6E52FFF2A9CB}" srcOrd="0" destOrd="0" presId="urn:microsoft.com/office/officeart/2009/3/layout/HorizontalOrganizationChart"/>
    <dgm:cxn modelId="{26E3EA72-60AD-4670-9BED-77F08186CA36}" type="presOf" srcId="{64CDC1C8-98AC-40BF-94C8-68F7A4AF5D1C}" destId="{CA35B67D-945F-402D-A49A-0A131CA2A071}" srcOrd="0" destOrd="0" presId="urn:microsoft.com/office/officeart/2009/3/layout/HorizontalOrganizationChart"/>
    <dgm:cxn modelId="{31BC9954-08E0-4F80-BA7D-C278DFD232B9}" srcId="{2C2274CD-008C-4CAE-966B-910DD2042B5F}" destId="{146FB7C8-F4C8-4E71-B790-70B33E621203}" srcOrd="1" destOrd="0" parTransId="{B79B1797-62D1-4110-A237-A21EAE3341BE}" sibTransId="{E4A2EFDF-4418-43F5-91FA-F01DEA2D2530}"/>
    <dgm:cxn modelId="{93704758-06D3-4E50-93DB-DAEFEDFB989F}" type="presOf" srcId="{2C2274CD-008C-4CAE-966B-910DD2042B5F}" destId="{1AAD837F-2EB7-40F7-8C43-3D8D18ABE89D}" srcOrd="1" destOrd="0" presId="urn:microsoft.com/office/officeart/2009/3/layout/HorizontalOrganizationChart"/>
    <dgm:cxn modelId="{5EB2707A-EFDA-4AC6-B227-F3C161E8E76F}" type="presOf" srcId="{9E4FBC28-F53A-4643-83DB-B252EFC6DEFD}" destId="{A5A1B608-9CEC-4FE2-8855-87E848050837}" srcOrd="0" destOrd="0" presId="urn:microsoft.com/office/officeart/2009/3/layout/HorizontalOrganizationChart"/>
    <dgm:cxn modelId="{537D8281-BF1E-4F2E-893E-654780D63ADC}" type="presOf" srcId="{146FB7C8-F4C8-4E71-B790-70B33E621203}" destId="{34A20EA1-FFE9-44A2-90DC-562B2CB6552B}" srcOrd="1" destOrd="0" presId="urn:microsoft.com/office/officeart/2009/3/layout/HorizontalOrganizationChart"/>
    <dgm:cxn modelId="{32AF448C-3410-4536-9708-F5C6E7903A86}" type="presOf" srcId="{30403EA0-BD70-42F2-AD5D-6F6016910E55}" destId="{DD685951-91F7-4DFB-A2B4-250E941FDE5F}" srcOrd="0" destOrd="0" presId="urn:microsoft.com/office/officeart/2009/3/layout/HorizontalOrganizationChart"/>
    <dgm:cxn modelId="{B8D7178D-6265-43B4-9F3E-3FFBDA3C5BBA}" srcId="{96DC0FA3-B64B-462E-9FA5-8D4E0F952F8F}" destId="{DCB23A6D-3F0B-4BDA-944F-C08FAD05B934}" srcOrd="1" destOrd="0" parTransId="{0BF3D1D7-5DE8-42A5-B2BB-5B5455A7C48A}" sibTransId="{278DFD3E-883B-44E7-AA7C-44037EE3812E}"/>
    <dgm:cxn modelId="{DA3EC392-2200-4DC4-AD6B-789242828BFF}" srcId="{3140DEA5-48D7-4F0D-BC25-FB1F63EDE1CC}" destId="{B15E7116-ADBF-4048-960A-98009A96DAEC}" srcOrd="0" destOrd="0" parTransId="{E4DA0E86-2CD7-4779-8F61-45843BC867D9}" sibTransId="{93A4ED7D-0269-4AE4-8E6E-A8A0EBD1C3FA}"/>
    <dgm:cxn modelId="{1484B49E-B2B7-4DF1-8CB1-7AF7EBA479F0}" type="presOf" srcId="{1F3BC535-AB80-4040-B237-648A59ACD59E}" destId="{5BD16D32-DE42-48DE-8588-0952EE9A8A92}" srcOrd="0" destOrd="0" presId="urn:microsoft.com/office/officeart/2009/3/layout/HorizontalOrganizationChart"/>
    <dgm:cxn modelId="{367AE3A3-7707-463F-9491-10C36C69FEB3}" type="presOf" srcId="{CD7A5A11-66F5-4EEF-B627-8EC0589BB809}" destId="{65C626F8-5174-4FB6-96B0-2AB9B09F4BE2}" srcOrd="1" destOrd="0" presId="urn:microsoft.com/office/officeart/2009/3/layout/HorizontalOrganizationChart"/>
    <dgm:cxn modelId="{E39594A9-6D23-495B-89BE-AA16804F3340}" type="presOf" srcId="{CD7A5A11-66F5-4EEF-B627-8EC0589BB809}" destId="{F1F45828-5FF9-40BD-A80B-0D989D1E3C4D}" srcOrd="0" destOrd="0" presId="urn:microsoft.com/office/officeart/2009/3/layout/HorizontalOrganizationChart"/>
    <dgm:cxn modelId="{BB6BCEAC-C367-4730-B23C-E6A6DAAECC47}" type="presOf" srcId="{72E0178C-6A1B-4F58-A36E-3F0EC5B98EB5}" destId="{0F1F34C5-106F-4FEB-A14D-D13C282B5D92}" srcOrd="0" destOrd="0" presId="urn:microsoft.com/office/officeart/2009/3/layout/HorizontalOrganizationChart"/>
    <dgm:cxn modelId="{8E6B83AF-A1BE-44F3-A63C-C8313A451504}" srcId="{3140DEA5-48D7-4F0D-BC25-FB1F63EDE1CC}" destId="{64CDC1C8-98AC-40BF-94C8-68F7A4AF5D1C}" srcOrd="1" destOrd="0" parTransId="{867AD872-604B-42B8-982C-350B3645E6D8}" sibTransId="{72F43EAB-56DA-4E96-95AE-A5FE4A080FE0}"/>
    <dgm:cxn modelId="{38C43EB5-EB6E-441A-867F-6D5637C916E8}" srcId="{2C2274CD-008C-4CAE-966B-910DD2042B5F}" destId="{63E2F8C6-B5D4-476A-8D78-2874A0CA0A77}" srcOrd="2" destOrd="0" parTransId="{B1EB0F19-2698-41DB-AA71-F8A2F438344C}" sibTransId="{309CCA2B-4681-4BA3-9E1F-3455CB5D2ABC}"/>
    <dgm:cxn modelId="{6C5765C6-D7B8-43E1-B16D-BEC373A6EE03}" type="presOf" srcId="{96DC0FA3-B64B-462E-9FA5-8D4E0F952F8F}" destId="{2F5C95A8-CA00-444B-A865-ECDA25FA0C56}" srcOrd="0" destOrd="0" presId="urn:microsoft.com/office/officeart/2009/3/layout/HorizontalOrganizationChart"/>
    <dgm:cxn modelId="{2E4404C8-232D-41C0-BD33-D21A38B42971}" type="presOf" srcId="{72E0178C-6A1B-4F58-A36E-3F0EC5B98EB5}" destId="{28BA1CA9-AF5B-4750-9C4D-FC2A98B8CBE9}" srcOrd="1" destOrd="0" presId="urn:microsoft.com/office/officeart/2009/3/layout/HorizontalOrganizationChart"/>
    <dgm:cxn modelId="{06C780C8-DC97-4996-B36C-0592DAB96693}" type="presOf" srcId="{B2A3F516-A052-4621-9862-6609689A13A3}" destId="{F8754F43-2F9E-4C16-AE43-6966B0F30A5D}" srcOrd="1" destOrd="0" presId="urn:microsoft.com/office/officeart/2009/3/layout/HorizontalOrganizationChart"/>
    <dgm:cxn modelId="{164D30CF-403F-4F3F-B72E-698755E1E026}" type="presOf" srcId="{3140DEA5-48D7-4F0D-BC25-FB1F63EDE1CC}" destId="{9B299CDF-AA46-4F6F-87D7-DF36F550FF50}" srcOrd="0" destOrd="0" presId="urn:microsoft.com/office/officeart/2009/3/layout/HorizontalOrganizationChart"/>
    <dgm:cxn modelId="{77D6B1D2-4C80-4956-8EB7-BB6D61789819}" type="presOf" srcId="{933AA011-6B72-4A42-BA9F-5ACE2E750630}" destId="{A11A8998-71D2-4758-B5D9-078FBF935419}" srcOrd="1" destOrd="0" presId="urn:microsoft.com/office/officeart/2009/3/layout/HorizontalOrganizationChart"/>
    <dgm:cxn modelId="{4C924AEA-54B6-4321-889D-370A6BFDC639}" type="presOf" srcId="{AC6EFA3D-A265-4212-8ACD-1EF604CF3125}" destId="{D1B1440F-5597-4BC8-B9DC-EF2B1637B199}" srcOrd="1" destOrd="0" presId="urn:microsoft.com/office/officeart/2009/3/layout/HorizontalOrganizationChart"/>
    <dgm:cxn modelId="{E86AA4EF-B00B-4AC0-BF25-B34FF29960F6}" type="presOf" srcId="{36D37974-6C50-4E9F-94B6-ABF62A6910BD}" destId="{3D1865EF-9FD8-477B-B1CD-3DC4222B3A44}" srcOrd="0" destOrd="0" presId="urn:microsoft.com/office/officeart/2009/3/layout/HorizontalOrganizationChart"/>
    <dgm:cxn modelId="{2ADD19F7-E547-4CF6-B13F-AEBD433CAD5F}" type="presOf" srcId="{E4DA0E86-2CD7-4779-8F61-45843BC867D9}" destId="{99D21920-6480-4F96-AF52-8403FFE0FE45}" srcOrd="0" destOrd="0" presId="urn:microsoft.com/office/officeart/2009/3/layout/HorizontalOrganizationChart"/>
    <dgm:cxn modelId="{012448F9-2E25-41F2-9D5B-1482C4E7E628}" type="presOf" srcId="{867AD872-604B-42B8-982C-350B3645E6D8}" destId="{4BB68078-35EC-4275-BAB8-3E6A59815DF3}" srcOrd="0" destOrd="0" presId="urn:microsoft.com/office/officeart/2009/3/layout/HorizontalOrganizationChart"/>
    <dgm:cxn modelId="{8EA941FF-4A40-41AC-BD8D-27E229EF5D49}" type="presOf" srcId="{B15E7116-ADBF-4048-960A-98009A96DAEC}" destId="{D983CA1F-1173-4D0C-800A-E96A481AC62D}" srcOrd="1" destOrd="0" presId="urn:microsoft.com/office/officeart/2009/3/layout/HorizontalOrganizationChart"/>
    <dgm:cxn modelId="{78D54587-6200-4BC6-9574-7E55042EF251}" type="presParOf" srcId="{4C334045-281A-4D9E-A585-B40CFE6820F9}" destId="{978BECDA-58D8-4E96-9B99-F39FE7345519}" srcOrd="0" destOrd="0" presId="urn:microsoft.com/office/officeart/2009/3/layout/HorizontalOrganizationChart"/>
    <dgm:cxn modelId="{B7F8EF27-3286-4E21-A1B5-1F2045496C40}" type="presParOf" srcId="{978BECDA-58D8-4E96-9B99-F39FE7345519}" destId="{5B6F530C-18EE-46EC-A9DD-A80D08B21896}" srcOrd="0" destOrd="0" presId="urn:microsoft.com/office/officeart/2009/3/layout/HorizontalOrganizationChart"/>
    <dgm:cxn modelId="{557612D7-119D-4920-93BB-52FC83347E04}" type="presParOf" srcId="{5B6F530C-18EE-46EC-A9DD-A80D08B21896}" destId="{8A60DDAF-0902-4975-8B56-CCAAF9518BE7}" srcOrd="0" destOrd="0" presId="urn:microsoft.com/office/officeart/2009/3/layout/HorizontalOrganizationChart"/>
    <dgm:cxn modelId="{F24107B6-D35C-48DF-8C9E-DF27FDEC8038}" type="presParOf" srcId="{5B6F530C-18EE-46EC-A9DD-A80D08B21896}" destId="{A11A8998-71D2-4758-B5D9-078FBF935419}" srcOrd="1" destOrd="0" presId="urn:microsoft.com/office/officeart/2009/3/layout/HorizontalOrganizationChart"/>
    <dgm:cxn modelId="{7B6254F7-8702-44CA-A891-E8A61C7710A7}" type="presParOf" srcId="{978BECDA-58D8-4E96-9B99-F39FE7345519}" destId="{891047B7-3038-4FA9-AE1A-5C8087D2F5C7}" srcOrd="1" destOrd="0" presId="urn:microsoft.com/office/officeart/2009/3/layout/HorizontalOrganizationChart"/>
    <dgm:cxn modelId="{9923FA0F-E384-4C8B-8124-7CE7FB280B78}" type="presParOf" srcId="{891047B7-3038-4FA9-AE1A-5C8087D2F5C7}" destId="{3D1865EF-9FD8-477B-B1CD-3DC4222B3A44}" srcOrd="0" destOrd="0" presId="urn:microsoft.com/office/officeart/2009/3/layout/HorizontalOrganizationChart"/>
    <dgm:cxn modelId="{4029D382-6176-4821-9719-D7482E68D4FB}" type="presParOf" srcId="{891047B7-3038-4FA9-AE1A-5C8087D2F5C7}" destId="{70C655BA-54FE-40BD-9A27-BA51FD01D25F}" srcOrd="1" destOrd="0" presId="urn:microsoft.com/office/officeart/2009/3/layout/HorizontalOrganizationChart"/>
    <dgm:cxn modelId="{73772F0B-FC95-45E7-976E-EAEB6B512407}" type="presParOf" srcId="{70C655BA-54FE-40BD-9A27-BA51FD01D25F}" destId="{BB65C9BF-051E-40CC-83B2-81AC4C06FD6E}" srcOrd="0" destOrd="0" presId="urn:microsoft.com/office/officeart/2009/3/layout/HorizontalOrganizationChart"/>
    <dgm:cxn modelId="{D4884D88-5F2F-49EF-BD30-734F2AE9C64D}" type="presParOf" srcId="{BB65C9BF-051E-40CC-83B2-81AC4C06FD6E}" destId="{2F5C95A8-CA00-444B-A865-ECDA25FA0C56}" srcOrd="0" destOrd="0" presId="urn:microsoft.com/office/officeart/2009/3/layout/HorizontalOrganizationChart"/>
    <dgm:cxn modelId="{288BF197-5E90-4875-9349-1ECA684E680C}" type="presParOf" srcId="{BB65C9BF-051E-40CC-83B2-81AC4C06FD6E}" destId="{8034EC9B-F6C5-403E-B227-92183D64996D}" srcOrd="1" destOrd="0" presId="urn:microsoft.com/office/officeart/2009/3/layout/HorizontalOrganizationChart"/>
    <dgm:cxn modelId="{189D6AA1-96D3-4674-A077-5CB0C82A3AE9}" type="presParOf" srcId="{70C655BA-54FE-40BD-9A27-BA51FD01D25F}" destId="{BFC3E912-AD04-40E1-903F-E52A50D22592}" srcOrd="1" destOrd="0" presId="urn:microsoft.com/office/officeart/2009/3/layout/HorizontalOrganizationChart"/>
    <dgm:cxn modelId="{F81DE69A-E5B5-4047-9F7A-B136F54366C2}" type="presParOf" srcId="{BFC3E912-AD04-40E1-903F-E52A50D22592}" destId="{4148A108-CEC9-4559-BBB5-519859CA87E9}" srcOrd="0" destOrd="0" presId="urn:microsoft.com/office/officeart/2009/3/layout/HorizontalOrganizationChart"/>
    <dgm:cxn modelId="{B66060AF-1E55-4018-B1EE-4AC946B9BC15}" type="presParOf" srcId="{BFC3E912-AD04-40E1-903F-E52A50D22592}" destId="{0BA05C09-1801-48CE-A239-44EFA5C04512}" srcOrd="1" destOrd="0" presId="urn:microsoft.com/office/officeart/2009/3/layout/HorizontalOrganizationChart"/>
    <dgm:cxn modelId="{D602D7AB-2CD1-4447-A11B-27209EF5A614}" type="presParOf" srcId="{0BA05C09-1801-48CE-A239-44EFA5C04512}" destId="{BE539811-2C8F-4CEB-8039-0DC071BACD68}" srcOrd="0" destOrd="0" presId="urn:microsoft.com/office/officeart/2009/3/layout/HorizontalOrganizationChart"/>
    <dgm:cxn modelId="{19134D18-6B02-44ED-9F99-BA7AD08CA4AE}" type="presParOf" srcId="{BE539811-2C8F-4CEB-8039-0DC071BACD68}" destId="{F1F45828-5FF9-40BD-A80B-0D989D1E3C4D}" srcOrd="0" destOrd="0" presId="urn:microsoft.com/office/officeart/2009/3/layout/HorizontalOrganizationChart"/>
    <dgm:cxn modelId="{9359FE82-335A-474F-8478-3B9DE3169563}" type="presParOf" srcId="{BE539811-2C8F-4CEB-8039-0DC071BACD68}" destId="{65C626F8-5174-4FB6-96B0-2AB9B09F4BE2}" srcOrd="1" destOrd="0" presId="urn:microsoft.com/office/officeart/2009/3/layout/HorizontalOrganizationChart"/>
    <dgm:cxn modelId="{A026CD1F-F55C-497E-83E3-A8E54075CBCB}" type="presParOf" srcId="{0BA05C09-1801-48CE-A239-44EFA5C04512}" destId="{C5D5BC7A-EA8E-41BA-8519-3D7C631D2379}" srcOrd="1" destOrd="0" presId="urn:microsoft.com/office/officeart/2009/3/layout/HorizontalOrganizationChart"/>
    <dgm:cxn modelId="{4E9DD264-05B9-402C-9574-32CF1989D3E9}" type="presParOf" srcId="{0BA05C09-1801-48CE-A239-44EFA5C04512}" destId="{C25788FC-9358-4A4E-9A4C-74B2172C6E53}" srcOrd="2" destOrd="0" presId="urn:microsoft.com/office/officeart/2009/3/layout/HorizontalOrganizationChart"/>
    <dgm:cxn modelId="{5EB8B980-C294-43D6-BEFD-66C3EEAFD7A3}" type="presParOf" srcId="{BFC3E912-AD04-40E1-903F-E52A50D22592}" destId="{9162F9D9-752D-4E71-8F09-8503702952BF}" srcOrd="2" destOrd="0" presId="urn:microsoft.com/office/officeart/2009/3/layout/HorizontalOrganizationChart"/>
    <dgm:cxn modelId="{FF3B03BC-81D5-470D-9A4D-0078C0D44A4B}" type="presParOf" srcId="{BFC3E912-AD04-40E1-903F-E52A50D22592}" destId="{067B03A4-4B68-4E92-ABDA-212DF1E35B87}" srcOrd="3" destOrd="0" presId="urn:microsoft.com/office/officeart/2009/3/layout/HorizontalOrganizationChart"/>
    <dgm:cxn modelId="{84E804F7-B029-46DD-A6E3-4D584052FF0A}" type="presParOf" srcId="{067B03A4-4B68-4E92-ABDA-212DF1E35B87}" destId="{89C47AA4-4914-475B-940F-92CBB0ADF4B0}" srcOrd="0" destOrd="0" presId="urn:microsoft.com/office/officeart/2009/3/layout/HorizontalOrganizationChart"/>
    <dgm:cxn modelId="{E33CA6C4-9A7D-4113-9267-B0BDA2624EE1}" type="presParOf" srcId="{89C47AA4-4914-475B-940F-92CBB0ADF4B0}" destId="{FDC61459-CA01-4F2A-B1D8-6E52FFF2A9CB}" srcOrd="0" destOrd="0" presId="urn:microsoft.com/office/officeart/2009/3/layout/HorizontalOrganizationChart"/>
    <dgm:cxn modelId="{4DEC4BF7-DA3A-411C-A03C-19B32276B28D}" type="presParOf" srcId="{89C47AA4-4914-475B-940F-92CBB0ADF4B0}" destId="{00748FD4-2015-42DF-9ED7-00A7EE82E9B2}" srcOrd="1" destOrd="0" presId="urn:microsoft.com/office/officeart/2009/3/layout/HorizontalOrganizationChart"/>
    <dgm:cxn modelId="{F6ABF37D-E78D-4557-BF25-9A65CE6BB234}" type="presParOf" srcId="{067B03A4-4B68-4E92-ABDA-212DF1E35B87}" destId="{804A7E5C-8A92-41D2-9B92-A0179CFF1DEF}" srcOrd="1" destOrd="0" presId="urn:microsoft.com/office/officeart/2009/3/layout/HorizontalOrganizationChart"/>
    <dgm:cxn modelId="{575091EC-7584-4C51-987B-44291D9096C6}" type="presParOf" srcId="{067B03A4-4B68-4E92-ABDA-212DF1E35B87}" destId="{565D3FEF-6073-4A6D-8331-B7388ED0E0B0}" srcOrd="2" destOrd="0" presId="urn:microsoft.com/office/officeart/2009/3/layout/HorizontalOrganizationChart"/>
    <dgm:cxn modelId="{D8744625-91CC-4FAD-B903-2CD5B1367D55}" type="presParOf" srcId="{70C655BA-54FE-40BD-9A27-BA51FD01D25F}" destId="{AA0CBE7C-4487-494D-B8C3-03471B74EEB9}" srcOrd="2" destOrd="0" presId="urn:microsoft.com/office/officeart/2009/3/layout/HorizontalOrganizationChart"/>
    <dgm:cxn modelId="{4F3C2B60-7242-47B2-A4CC-498D7C651512}" type="presParOf" srcId="{891047B7-3038-4FA9-AE1A-5C8087D2F5C7}" destId="{8CBE8A57-6484-4A6C-9787-3F3FBE267B75}" srcOrd="2" destOrd="0" presId="urn:microsoft.com/office/officeart/2009/3/layout/HorizontalOrganizationChart"/>
    <dgm:cxn modelId="{5B92BC39-50E0-4DD6-85C2-E95E6E0F0645}" type="presParOf" srcId="{891047B7-3038-4FA9-AE1A-5C8087D2F5C7}" destId="{919BB699-30B9-44BA-953E-AA1703A395CA}" srcOrd="3" destOrd="0" presId="urn:microsoft.com/office/officeart/2009/3/layout/HorizontalOrganizationChart"/>
    <dgm:cxn modelId="{1A709C5D-4FBF-46E4-B95D-2C38C3304DE8}" type="presParOf" srcId="{919BB699-30B9-44BA-953E-AA1703A395CA}" destId="{1BDB9CC6-AE61-4ECF-ABCB-E054BF469118}" srcOrd="0" destOrd="0" presId="urn:microsoft.com/office/officeart/2009/3/layout/HorizontalOrganizationChart"/>
    <dgm:cxn modelId="{CEB7A29F-4CAE-467E-B5F7-53A1F3BD931D}" type="presParOf" srcId="{1BDB9CC6-AE61-4ECF-ABCB-E054BF469118}" destId="{9B299CDF-AA46-4F6F-87D7-DF36F550FF50}" srcOrd="0" destOrd="0" presId="urn:microsoft.com/office/officeart/2009/3/layout/HorizontalOrganizationChart"/>
    <dgm:cxn modelId="{09F13653-A85E-43A8-84EB-9C5E4D2ABEEA}" type="presParOf" srcId="{1BDB9CC6-AE61-4ECF-ABCB-E054BF469118}" destId="{E8C9E3B3-9C74-4287-8028-86A3742715DE}" srcOrd="1" destOrd="0" presId="urn:microsoft.com/office/officeart/2009/3/layout/HorizontalOrganizationChart"/>
    <dgm:cxn modelId="{C76F384F-30A2-4E32-A772-DF523455BF24}" type="presParOf" srcId="{919BB699-30B9-44BA-953E-AA1703A395CA}" destId="{C03C10B7-0B98-401D-A43D-E8A366368DBE}" srcOrd="1" destOrd="0" presId="urn:microsoft.com/office/officeart/2009/3/layout/HorizontalOrganizationChart"/>
    <dgm:cxn modelId="{73211DA6-263E-4A60-8BAC-E02D56D83620}" type="presParOf" srcId="{C03C10B7-0B98-401D-A43D-E8A366368DBE}" destId="{99D21920-6480-4F96-AF52-8403FFE0FE45}" srcOrd="0" destOrd="0" presId="urn:microsoft.com/office/officeart/2009/3/layout/HorizontalOrganizationChart"/>
    <dgm:cxn modelId="{C16F3EAA-B2D9-41C4-AFF2-AB41C92FA821}" type="presParOf" srcId="{C03C10B7-0B98-401D-A43D-E8A366368DBE}" destId="{DF69EC2C-C88F-486F-A69A-863FB027A24C}" srcOrd="1" destOrd="0" presId="urn:microsoft.com/office/officeart/2009/3/layout/HorizontalOrganizationChart"/>
    <dgm:cxn modelId="{6535F999-9066-4596-B556-B901BF321E6C}" type="presParOf" srcId="{DF69EC2C-C88F-486F-A69A-863FB027A24C}" destId="{4DC49ED2-19B5-422C-816B-8E2A7220A5A7}" srcOrd="0" destOrd="0" presId="urn:microsoft.com/office/officeart/2009/3/layout/HorizontalOrganizationChart"/>
    <dgm:cxn modelId="{8DDA83C5-6EA4-4970-A64C-F24D48D03052}" type="presParOf" srcId="{4DC49ED2-19B5-422C-816B-8E2A7220A5A7}" destId="{758A139C-6771-4D9C-B2A1-9F10115FD5B7}" srcOrd="0" destOrd="0" presId="urn:microsoft.com/office/officeart/2009/3/layout/HorizontalOrganizationChart"/>
    <dgm:cxn modelId="{90C049D0-FD6A-435D-82F8-B4B7A4CC2FA1}" type="presParOf" srcId="{4DC49ED2-19B5-422C-816B-8E2A7220A5A7}" destId="{D983CA1F-1173-4D0C-800A-E96A481AC62D}" srcOrd="1" destOrd="0" presId="urn:microsoft.com/office/officeart/2009/3/layout/HorizontalOrganizationChart"/>
    <dgm:cxn modelId="{C879CA4C-AA6D-4B49-BD34-E0802EF401AA}" type="presParOf" srcId="{DF69EC2C-C88F-486F-A69A-863FB027A24C}" destId="{0F32A8BE-B96A-4D5B-BA46-F3775BC97C03}" srcOrd="1" destOrd="0" presId="urn:microsoft.com/office/officeart/2009/3/layout/HorizontalOrganizationChart"/>
    <dgm:cxn modelId="{F97025A8-5F35-4EA3-B288-07BB9BBF5E95}" type="presParOf" srcId="{DF69EC2C-C88F-486F-A69A-863FB027A24C}" destId="{68AF0DC8-96F6-4FEE-96C7-8F3364330F77}" srcOrd="2" destOrd="0" presId="urn:microsoft.com/office/officeart/2009/3/layout/HorizontalOrganizationChart"/>
    <dgm:cxn modelId="{F7187FC8-18CD-4F7C-B4BD-9BEAD8FBB6D3}" type="presParOf" srcId="{C03C10B7-0B98-401D-A43D-E8A366368DBE}" destId="{4BB68078-35EC-4275-BAB8-3E6A59815DF3}" srcOrd="2" destOrd="0" presId="urn:microsoft.com/office/officeart/2009/3/layout/HorizontalOrganizationChart"/>
    <dgm:cxn modelId="{E082E72D-E34F-466C-96FF-4C5638DCC226}" type="presParOf" srcId="{C03C10B7-0B98-401D-A43D-E8A366368DBE}" destId="{8C839B9F-149F-4CB7-ADE0-A698EBCA637F}" srcOrd="3" destOrd="0" presId="urn:microsoft.com/office/officeart/2009/3/layout/HorizontalOrganizationChart"/>
    <dgm:cxn modelId="{11D3F408-59C9-4D17-B355-FFCB2CD23270}" type="presParOf" srcId="{8C839B9F-149F-4CB7-ADE0-A698EBCA637F}" destId="{2DA5B99C-B000-4C39-962E-A8B476FE00BD}" srcOrd="0" destOrd="0" presId="urn:microsoft.com/office/officeart/2009/3/layout/HorizontalOrganizationChart"/>
    <dgm:cxn modelId="{3C669A53-1FEA-438E-95D3-FED75446B7E5}" type="presParOf" srcId="{2DA5B99C-B000-4C39-962E-A8B476FE00BD}" destId="{CA35B67D-945F-402D-A49A-0A131CA2A071}" srcOrd="0" destOrd="0" presId="urn:microsoft.com/office/officeart/2009/3/layout/HorizontalOrganizationChart"/>
    <dgm:cxn modelId="{9B40A2F7-D197-4451-B9F0-A53421F7E920}" type="presParOf" srcId="{2DA5B99C-B000-4C39-962E-A8B476FE00BD}" destId="{0A635AC8-F9BA-444F-B16F-3D9081BDE8B7}" srcOrd="1" destOrd="0" presId="urn:microsoft.com/office/officeart/2009/3/layout/HorizontalOrganizationChart"/>
    <dgm:cxn modelId="{636DB5B2-91C4-46BD-A1C8-409B17E7F1EE}" type="presParOf" srcId="{8C839B9F-149F-4CB7-ADE0-A698EBCA637F}" destId="{B7048E21-969E-4AB0-B4E1-310F2C130275}" srcOrd="1" destOrd="0" presId="urn:microsoft.com/office/officeart/2009/3/layout/HorizontalOrganizationChart"/>
    <dgm:cxn modelId="{37650D7E-9AD5-481F-BBE3-F068D5726A7B}" type="presParOf" srcId="{8C839B9F-149F-4CB7-ADE0-A698EBCA637F}" destId="{B156D401-E9FF-415A-8DED-4D7614E3722B}" srcOrd="2" destOrd="0" presId="urn:microsoft.com/office/officeart/2009/3/layout/HorizontalOrganizationChart"/>
    <dgm:cxn modelId="{AF38E965-3051-4213-9696-CF624462F187}" type="presParOf" srcId="{C03C10B7-0B98-401D-A43D-E8A366368DBE}" destId="{4307B1FF-BF92-486B-9187-BF047E5C749A}" srcOrd="4" destOrd="0" presId="urn:microsoft.com/office/officeart/2009/3/layout/HorizontalOrganizationChart"/>
    <dgm:cxn modelId="{D0269D92-BA24-4827-8605-161B293F71F8}" type="presParOf" srcId="{C03C10B7-0B98-401D-A43D-E8A366368DBE}" destId="{CB7BF699-81B7-4E0C-B2DD-9D298DD40FCC}" srcOrd="5" destOrd="0" presId="urn:microsoft.com/office/officeart/2009/3/layout/HorizontalOrganizationChart"/>
    <dgm:cxn modelId="{6A13B8AC-8C3D-42AD-8CB8-EC7D0E4A71B1}" type="presParOf" srcId="{CB7BF699-81B7-4E0C-B2DD-9D298DD40FCC}" destId="{DA0CD14A-6E67-4BCC-89C0-C7EA9BBA26ED}" srcOrd="0" destOrd="0" presId="urn:microsoft.com/office/officeart/2009/3/layout/HorizontalOrganizationChart"/>
    <dgm:cxn modelId="{961D73CE-4A80-4CD0-992F-B946558C6F2A}" type="presParOf" srcId="{DA0CD14A-6E67-4BCC-89C0-C7EA9BBA26ED}" destId="{6DD8D55C-1102-4A75-894D-E17A1DD62F60}" srcOrd="0" destOrd="0" presId="urn:microsoft.com/office/officeart/2009/3/layout/HorizontalOrganizationChart"/>
    <dgm:cxn modelId="{9D3E0111-DF85-4F20-97BD-F80DA509ACBC}" type="presParOf" srcId="{DA0CD14A-6E67-4BCC-89C0-C7EA9BBA26ED}" destId="{D1B1440F-5597-4BC8-B9DC-EF2B1637B199}" srcOrd="1" destOrd="0" presId="urn:microsoft.com/office/officeart/2009/3/layout/HorizontalOrganizationChart"/>
    <dgm:cxn modelId="{A07B3C57-5A23-4102-A6DA-EA448CFDD6F9}" type="presParOf" srcId="{CB7BF699-81B7-4E0C-B2DD-9D298DD40FCC}" destId="{917EA977-6FAE-443B-BF5E-A2E14102E2B6}" srcOrd="1" destOrd="0" presId="urn:microsoft.com/office/officeart/2009/3/layout/HorizontalOrganizationChart"/>
    <dgm:cxn modelId="{C4D1B138-AB62-40CC-8963-9A90735ED3B7}" type="presParOf" srcId="{CB7BF699-81B7-4E0C-B2DD-9D298DD40FCC}" destId="{38C7288A-877B-4E6A-9393-342613639670}" srcOrd="2" destOrd="0" presId="urn:microsoft.com/office/officeart/2009/3/layout/HorizontalOrganizationChart"/>
    <dgm:cxn modelId="{3A5A0A81-4226-4AF2-A4D1-B3DA00F3F28D}" type="presParOf" srcId="{919BB699-30B9-44BA-953E-AA1703A395CA}" destId="{DF9B2910-5BFB-47F5-93D8-96101B152694}" srcOrd="2" destOrd="0" presId="urn:microsoft.com/office/officeart/2009/3/layout/HorizontalOrganizationChart"/>
    <dgm:cxn modelId="{3C79041B-1DE9-4ED1-8260-1B057EC1C9EC}" type="presParOf" srcId="{891047B7-3038-4FA9-AE1A-5C8087D2F5C7}" destId="{5BD16D32-DE42-48DE-8588-0952EE9A8A92}" srcOrd="4" destOrd="0" presId="urn:microsoft.com/office/officeart/2009/3/layout/HorizontalOrganizationChart"/>
    <dgm:cxn modelId="{6F6545DB-4BBD-46E2-A889-A32CCCC4B91D}" type="presParOf" srcId="{891047B7-3038-4FA9-AE1A-5C8087D2F5C7}" destId="{6F1C754E-5BBB-442D-A46C-689B58F27A9E}" srcOrd="5" destOrd="0" presId="urn:microsoft.com/office/officeart/2009/3/layout/HorizontalOrganizationChart"/>
    <dgm:cxn modelId="{9F0EB7C4-FEBD-46FE-AAF1-B0D78DA8E1EB}" type="presParOf" srcId="{6F1C754E-5BBB-442D-A46C-689B58F27A9E}" destId="{32697625-E524-4DFD-BAEF-593C2803528D}" srcOrd="0" destOrd="0" presId="urn:microsoft.com/office/officeart/2009/3/layout/HorizontalOrganizationChart"/>
    <dgm:cxn modelId="{DB394DD6-394E-4004-B7FD-2DD46F481224}" type="presParOf" srcId="{32697625-E524-4DFD-BAEF-593C2803528D}" destId="{0F1F34C5-106F-4FEB-A14D-D13C282B5D92}" srcOrd="0" destOrd="0" presId="urn:microsoft.com/office/officeart/2009/3/layout/HorizontalOrganizationChart"/>
    <dgm:cxn modelId="{7A40EFB4-3509-48BC-931A-511090350B75}" type="presParOf" srcId="{32697625-E524-4DFD-BAEF-593C2803528D}" destId="{28BA1CA9-AF5B-4750-9C4D-FC2A98B8CBE9}" srcOrd="1" destOrd="0" presId="urn:microsoft.com/office/officeart/2009/3/layout/HorizontalOrganizationChart"/>
    <dgm:cxn modelId="{35C9C113-4E31-42AE-934A-B9E30BE0F7E3}" type="presParOf" srcId="{6F1C754E-5BBB-442D-A46C-689B58F27A9E}" destId="{E9072304-73C8-4B4D-BEEA-1590F03AD92C}" srcOrd="1" destOrd="0" presId="urn:microsoft.com/office/officeart/2009/3/layout/HorizontalOrganizationChart"/>
    <dgm:cxn modelId="{CE45F6EB-D718-4F5E-A966-12264A885E3C}" type="presParOf" srcId="{E9072304-73C8-4B4D-BEEA-1590F03AD92C}" destId="{0228E154-4618-40A7-9DA5-4511EA0C9A63}" srcOrd="0" destOrd="0" presId="urn:microsoft.com/office/officeart/2009/3/layout/HorizontalOrganizationChart"/>
    <dgm:cxn modelId="{7462F30B-02B0-4FE6-90BC-23F8403B3B23}" type="presParOf" srcId="{E9072304-73C8-4B4D-BEEA-1590F03AD92C}" destId="{684894FF-4543-44C6-822E-B9F080436DE8}" srcOrd="1" destOrd="0" presId="urn:microsoft.com/office/officeart/2009/3/layout/HorizontalOrganizationChart"/>
    <dgm:cxn modelId="{4E4CB889-F9C8-4691-B9FA-F6C6C91DACC8}" type="presParOf" srcId="{684894FF-4543-44C6-822E-B9F080436DE8}" destId="{A0074D5F-745D-4693-B3CE-1F54B538E64C}" srcOrd="0" destOrd="0" presId="urn:microsoft.com/office/officeart/2009/3/layout/HorizontalOrganizationChart"/>
    <dgm:cxn modelId="{971C6241-0148-4D40-8BDF-AC5342E8C840}" type="presParOf" srcId="{A0074D5F-745D-4693-B3CE-1F54B538E64C}" destId="{DD685951-91F7-4DFB-A2B4-250E941FDE5F}" srcOrd="0" destOrd="0" presId="urn:microsoft.com/office/officeart/2009/3/layout/HorizontalOrganizationChart"/>
    <dgm:cxn modelId="{A49C831F-9704-4B53-BB77-FF09DD367C2A}" type="presParOf" srcId="{A0074D5F-745D-4693-B3CE-1F54B538E64C}" destId="{2CF854E0-5333-4196-B5D4-F417FAC81D3F}" srcOrd="1" destOrd="0" presId="urn:microsoft.com/office/officeart/2009/3/layout/HorizontalOrganizationChart"/>
    <dgm:cxn modelId="{AA1EE24C-9409-4083-8433-DA78B7CA04FC}" type="presParOf" srcId="{684894FF-4543-44C6-822E-B9F080436DE8}" destId="{3CD04847-AB80-497B-AF91-296EAB727378}" srcOrd="1" destOrd="0" presId="urn:microsoft.com/office/officeart/2009/3/layout/HorizontalOrganizationChart"/>
    <dgm:cxn modelId="{9592B0BC-F116-46E2-86F6-A8E87F8DE774}" type="presParOf" srcId="{684894FF-4543-44C6-822E-B9F080436DE8}" destId="{AB6A3F18-35AE-458C-ACE3-A501E7536C23}" srcOrd="2" destOrd="0" presId="urn:microsoft.com/office/officeart/2009/3/layout/HorizontalOrganizationChart"/>
    <dgm:cxn modelId="{22F9E612-D87E-4CA1-B431-F89CE3FDCA74}" type="presParOf" srcId="{6F1C754E-5BBB-442D-A46C-689B58F27A9E}" destId="{CFA477E9-BB8C-438B-8B7A-3488FFB5FEC7}" srcOrd="2" destOrd="0" presId="urn:microsoft.com/office/officeart/2009/3/layout/HorizontalOrganizationChart"/>
    <dgm:cxn modelId="{CDEEF722-227F-44A0-AD6F-22BE77D19AFE}" type="presParOf" srcId="{891047B7-3038-4FA9-AE1A-5C8087D2F5C7}" destId="{D1995ED5-A83D-471D-8066-A13BD902F217}" srcOrd="6" destOrd="0" presId="urn:microsoft.com/office/officeart/2009/3/layout/HorizontalOrganizationChart"/>
    <dgm:cxn modelId="{E328E5C8-6D7F-4E71-9113-9BDB4FCAC4F3}" type="presParOf" srcId="{891047B7-3038-4FA9-AE1A-5C8087D2F5C7}" destId="{353D45D2-AC81-4A95-8694-0615EB94F114}" srcOrd="7" destOrd="0" presId="urn:microsoft.com/office/officeart/2009/3/layout/HorizontalOrganizationChart"/>
    <dgm:cxn modelId="{E0F8773B-9217-4B05-8885-D218C28F353F}" type="presParOf" srcId="{353D45D2-AC81-4A95-8694-0615EB94F114}" destId="{74A19569-4E12-4B91-BCAB-AB96493CE7AB}" srcOrd="0" destOrd="0" presId="urn:microsoft.com/office/officeart/2009/3/layout/HorizontalOrganizationChart"/>
    <dgm:cxn modelId="{3E234A6F-1920-4EC2-AF2B-58BA398C0EC7}" type="presParOf" srcId="{74A19569-4E12-4B91-BCAB-AB96493CE7AB}" destId="{8E1A9539-3B69-4851-B881-BC204D8B824A}" srcOrd="0" destOrd="0" presId="urn:microsoft.com/office/officeart/2009/3/layout/HorizontalOrganizationChart"/>
    <dgm:cxn modelId="{EF6145EE-6C9C-4693-B948-2702E99F7D58}" type="presParOf" srcId="{74A19569-4E12-4B91-BCAB-AB96493CE7AB}" destId="{1AAD837F-2EB7-40F7-8C43-3D8D18ABE89D}" srcOrd="1" destOrd="0" presId="urn:microsoft.com/office/officeart/2009/3/layout/HorizontalOrganizationChart"/>
    <dgm:cxn modelId="{64CA04D1-1634-4394-BC11-9FFA5507A03A}" type="presParOf" srcId="{353D45D2-AC81-4A95-8694-0615EB94F114}" destId="{99A4FD3B-9A21-4238-9560-BEDCC4C6875B}" srcOrd="1" destOrd="0" presId="urn:microsoft.com/office/officeart/2009/3/layout/HorizontalOrganizationChart"/>
    <dgm:cxn modelId="{57A800E6-6418-4BC8-9458-1F968289958E}" type="presParOf" srcId="{99A4FD3B-9A21-4238-9560-BEDCC4C6875B}" destId="{A5A1B608-9CEC-4FE2-8855-87E848050837}" srcOrd="0" destOrd="0" presId="urn:microsoft.com/office/officeart/2009/3/layout/HorizontalOrganizationChart"/>
    <dgm:cxn modelId="{30E42BF3-E294-472F-BC9B-3410448B0802}" type="presParOf" srcId="{99A4FD3B-9A21-4238-9560-BEDCC4C6875B}" destId="{3728629C-8C6D-482F-BA3C-F730FE9313DB}" srcOrd="1" destOrd="0" presId="urn:microsoft.com/office/officeart/2009/3/layout/HorizontalOrganizationChart"/>
    <dgm:cxn modelId="{C2F7A70F-3BBD-4062-AAAA-5CBFD829A5AE}" type="presParOf" srcId="{3728629C-8C6D-482F-BA3C-F730FE9313DB}" destId="{D904FF25-8725-46AD-BAC1-FC458FA95AB8}" srcOrd="0" destOrd="0" presId="urn:microsoft.com/office/officeart/2009/3/layout/HorizontalOrganizationChart"/>
    <dgm:cxn modelId="{C0D5221B-5CAB-4308-B313-57DA3CA9DD1C}" type="presParOf" srcId="{D904FF25-8725-46AD-BAC1-FC458FA95AB8}" destId="{41C8E7DB-C0CB-4685-8076-208FE5D814A9}" srcOrd="0" destOrd="0" presId="urn:microsoft.com/office/officeart/2009/3/layout/HorizontalOrganizationChart"/>
    <dgm:cxn modelId="{9406EBA2-FD50-461A-9FA7-3AA79A0CE7CE}" type="presParOf" srcId="{D904FF25-8725-46AD-BAC1-FC458FA95AB8}" destId="{F8754F43-2F9E-4C16-AE43-6966B0F30A5D}" srcOrd="1" destOrd="0" presId="urn:microsoft.com/office/officeart/2009/3/layout/HorizontalOrganizationChart"/>
    <dgm:cxn modelId="{11442324-1207-4090-AA8C-8AD3670AFF10}" type="presParOf" srcId="{3728629C-8C6D-482F-BA3C-F730FE9313DB}" destId="{15BFB29A-F834-403A-B733-F65F5D7EEE1D}" srcOrd="1" destOrd="0" presId="urn:microsoft.com/office/officeart/2009/3/layout/HorizontalOrganizationChart"/>
    <dgm:cxn modelId="{068C2A16-100D-45C9-BFB7-04CCDBB31C32}" type="presParOf" srcId="{3728629C-8C6D-482F-BA3C-F730FE9313DB}" destId="{7E166463-6BAC-4745-9AFC-BF2786747F57}" srcOrd="2" destOrd="0" presId="urn:microsoft.com/office/officeart/2009/3/layout/HorizontalOrganizationChart"/>
    <dgm:cxn modelId="{B3BC33DC-3BB3-4771-A491-2F5506F55720}" type="presParOf" srcId="{99A4FD3B-9A21-4238-9560-BEDCC4C6875B}" destId="{576007A6-BC78-472F-BDB2-E2BCC3CD4250}" srcOrd="2" destOrd="0" presId="urn:microsoft.com/office/officeart/2009/3/layout/HorizontalOrganizationChart"/>
    <dgm:cxn modelId="{16D655DF-12E0-456E-B75B-865FA95547E9}" type="presParOf" srcId="{99A4FD3B-9A21-4238-9560-BEDCC4C6875B}" destId="{7D56943B-8069-4399-B95F-F3E1D416DE7E}" srcOrd="3" destOrd="0" presId="urn:microsoft.com/office/officeart/2009/3/layout/HorizontalOrganizationChart"/>
    <dgm:cxn modelId="{F8CD6224-9549-48CB-BB08-87E970C5E022}" type="presParOf" srcId="{7D56943B-8069-4399-B95F-F3E1D416DE7E}" destId="{98C02A9A-C907-4324-AC47-6653AAB8B57A}" srcOrd="0" destOrd="0" presId="urn:microsoft.com/office/officeart/2009/3/layout/HorizontalOrganizationChart"/>
    <dgm:cxn modelId="{CDB8E9BF-E425-4AF8-BDE2-2EDA3636DF8E}" type="presParOf" srcId="{98C02A9A-C907-4324-AC47-6653AAB8B57A}" destId="{803B8439-E7CF-45B5-8EA6-5D55AE60181D}" srcOrd="0" destOrd="0" presId="urn:microsoft.com/office/officeart/2009/3/layout/HorizontalOrganizationChart"/>
    <dgm:cxn modelId="{902E0440-504F-404A-B150-BE01A29090EE}" type="presParOf" srcId="{98C02A9A-C907-4324-AC47-6653AAB8B57A}" destId="{34A20EA1-FFE9-44A2-90DC-562B2CB6552B}" srcOrd="1" destOrd="0" presId="urn:microsoft.com/office/officeart/2009/3/layout/HorizontalOrganizationChart"/>
    <dgm:cxn modelId="{D2FFD164-2014-40DC-A4F0-AEE53C836641}" type="presParOf" srcId="{7D56943B-8069-4399-B95F-F3E1D416DE7E}" destId="{D6616618-D4EB-434A-8BBA-6CECAB1FCC0D}" srcOrd="1" destOrd="0" presId="urn:microsoft.com/office/officeart/2009/3/layout/HorizontalOrganizationChart"/>
    <dgm:cxn modelId="{DD038AF3-D5D1-4FE5-BBB0-B90C498143D7}" type="presParOf" srcId="{7D56943B-8069-4399-B95F-F3E1D416DE7E}" destId="{4AE33C20-0861-452E-86BE-0D83FFA0FB9A}" srcOrd="2" destOrd="0" presId="urn:microsoft.com/office/officeart/2009/3/layout/HorizontalOrganizationChart"/>
    <dgm:cxn modelId="{67399B02-58B1-453D-A679-CF2394306B7F}" type="presParOf" srcId="{99A4FD3B-9A21-4238-9560-BEDCC4C6875B}" destId="{556A07AB-7A6A-4761-A167-D45300EC45B8}" srcOrd="4" destOrd="0" presId="urn:microsoft.com/office/officeart/2009/3/layout/HorizontalOrganizationChart"/>
    <dgm:cxn modelId="{0D978B70-E0DB-4108-B7E6-E63AF51B03D9}" type="presParOf" srcId="{99A4FD3B-9A21-4238-9560-BEDCC4C6875B}" destId="{60CC41B6-DF8E-4A69-9993-3571B45E9091}" srcOrd="5" destOrd="0" presId="urn:microsoft.com/office/officeart/2009/3/layout/HorizontalOrganizationChart"/>
    <dgm:cxn modelId="{B7565158-1037-4784-B7C8-A61B165DE775}" type="presParOf" srcId="{60CC41B6-DF8E-4A69-9993-3571B45E9091}" destId="{8F718D9E-8FFE-4544-AEA0-20422190765D}" srcOrd="0" destOrd="0" presId="urn:microsoft.com/office/officeart/2009/3/layout/HorizontalOrganizationChart"/>
    <dgm:cxn modelId="{6EFB266D-CB29-4AE6-88BF-44AE724AF834}" type="presParOf" srcId="{8F718D9E-8FFE-4544-AEA0-20422190765D}" destId="{6FD4B8D3-4A91-4318-A47B-7E0BD4636C5B}" srcOrd="0" destOrd="0" presId="urn:microsoft.com/office/officeart/2009/3/layout/HorizontalOrganizationChart"/>
    <dgm:cxn modelId="{53E0DCD6-210B-481B-AAF8-2A47EF484CAE}" type="presParOf" srcId="{8F718D9E-8FFE-4544-AEA0-20422190765D}" destId="{7C8D7891-3B06-45ED-8126-C931E164CCA2}" srcOrd="1" destOrd="0" presId="urn:microsoft.com/office/officeart/2009/3/layout/HorizontalOrganizationChart"/>
    <dgm:cxn modelId="{63D6B419-1664-4144-9941-878EBAF53C5A}" type="presParOf" srcId="{60CC41B6-DF8E-4A69-9993-3571B45E9091}" destId="{9A5042D5-744C-41BE-8CED-1270B7921AEE}" srcOrd="1" destOrd="0" presId="urn:microsoft.com/office/officeart/2009/3/layout/HorizontalOrganizationChart"/>
    <dgm:cxn modelId="{51A45B03-589B-41DE-AE85-1959F3C854E3}" type="presParOf" srcId="{60CC41B6-DF8E-4A69-9993-3571B45E9091}" destId="{A9323BCF-0BC3-4C9D-9EA8-6DBB2C7ABEB8}" srcOrd="2" destOrd="0" presId="urn:microsoft.com/office/officeart/2009/3/layout/HorizontalOrganizationChart"/>
    <dgm:cxn modelId="{B9F4539D-71C7-4602-BA56-FAC5894C87C1}" type="presParOf" srcId="{353D45D2-AC81-4A95-8694-0615EB94F114}" destId="{B8F123D5-9E4B-4E3E-B52F-86240ACCAF60}" srcOrd="2" destOrd="0" presId="urn:microsoft.com/office/officeart/2009/3/layout/HorizontalOrganizationChart"/>
    <dgm:cxn modelId="{F9F6BA42-EAB1-48D8-9055-7050B7913ADB}" type="presParOf" srcId="{978BECDA-58D8-4E96-9B99-F39FE7345519}" destId="{546DCB4E-DB24-4B01-89F7-88DAB3881DE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57C76AB-EF28-4A9F-82DC-54F7E603E73A}" type="doc">
      <dgm:prSet loTypeId="urn:microsoft.com/office/officeart/2005/8/layout/hierarchy4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933AA011-6B72-4A42-BA9F-5ACE2E750630}">
      <dgm:prSet phldrT="[Texto]"/>
      <dgm:spPr/>
      <dgm:t>
        <a:bodyPr/>
        <a:lstStyle/>
        <a:p>
          <a:r>
            <a:rPr lang="pt-BR" dirty="0"/>
            <a:t>SU2005: 100 kg</a:t>
          </a:r>
        </a:p>
      </dgm:t>
    </dgm:pt>
    <dgm:pt modelId="{CF20CA0D-E9B8-46A3-9912-2439DD60EE09}" type="parTrans" cxnId="{7D4A5130-9C40-4661-9D14-2DA389AB9FC6}">
      <dgm:prSet/>
      <dgm:spPr/>
      <dgm:t>
        <a:bodyPr/>
        <a:lstStyle/>
        <a:p>
          <a:endParaRPr lang="pt-BR"/>
        </a:p>
      </dgm:t>
    </dgm:pt>
    <dgm:pt modelId="{B5F1F1EA-E620-4C18-AEF3-17E787F05389}" type="sibTrans" cxnId="{7D4A5130-9C40-4661-9D14-2DA389AB9FC6}">
      <dgm:prSet/>
      <dgm:spPr/>
      <dgm:t>
        <a:bodyPr/>
        <a:lstStyle/>
        <a:p>
          <a:endParaRPr lang="pt-BR"/>
        </a:p>
      </dgm:t>
    </dgm:pt>
    <dgm:pt modelId="{78408269-0443-47A7-B054-6CB24698D7EA}" type="pres">
      <dgm:prSet presAssocID="{A57C76AB-EF28-4A9F-82DC-54F7E603E73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699A5B-CE2F-430D-AB43-29C2193764AF}" type="pres">
      <dgm:prSet presAssocID="{933AA011-6B72-4A42-BA9F-5ACE2E750630}" presName="vertOne" presStyleCnt="0"/>
      <dgm:spPr/>
    </dgm:pt>
    <dgm:pt modelId="{8E5BB8C4-4E94-43CE-A025-80FBE33F0D4A}" type="pres">
      <dgm:prSet presAssocID="{933AA011-6B72-4A42-BA9F-5ACE2E750630}" presName="txOne" presStyleLbl="node0" presStyleIdx="0" presStyleCnt="1">
        <dgm:presLayoutVars>
          <dgm:chPref val="3"/>
        </dgm:presLayoutVars>
      </dgm:prSet>
      <dgm:spPr/>
    </dgm:pt>
    <dgm:pt modelId="{811F5795-A8C3-42C9-BB2B-1B77C54AB1C8}" type="pres">
      <dgm:prSet presAssocID="{933AA011-6B72-4A42-BA9F-5ACE2E750630}" presName="horzOne" presStyleCnt="0"/>
      <dgm:spPr/>
    </dgm:pt>
  </dgm:ptLst>
  <dgm:cxnLst>
    <dgm:cxn modelId="{FCCF111F-E1F8-46F7-A770-A1A31C5A4DE7}" type="presOf" srcId="{933AA011-6B72-4A42-BA9F-5ACE2E750630}" destId="{8E5BB8C4-4E94-43CE-A025-80FBE33F0D4A}" srcOrd="0" destOrd="0" presId="urn:microsoft.com/office/officeart/2005/8/layout/hierarchy4"/>
    <dgm:cxn modelId="{7D4A5130-9C40-4661-9D14-2DA389AB9FC6}" srcId="{A57C76AB-EF28-4A9F-82DC-54F7E603E73A}" destId="{933AA011-6B72-4A42-BA9F-5ACE2E750630}" srcOrd="0" destOrd="0" parTransId="{CF20CA0D-E9B8-46A3-9912-2439DD60EE09}" sibTransId="{B5F1F1EA-E620-4C18-AEF3-17E787F05389}"/>
    <dgm:cxn modelId="{89592238-5642-40FE-B99E-DD6CA0EB288B}" type="presOf" srcId="{A57C76AB-EF28-4A9F-82DC-54F7E603E73A}" destId="{78408269-0443-47A7-B054-6CB24698D7EA}" srcOrd="0" destOrd="0" presId="urn:microsoft.com/office/officeart/2005/8/layout/hierarchy4"/>
    <dgm:cxn modelId="{0DAE7D19-A9A2-4AA2-A4E4-C67C0A7D48B9}" type="presParOf" srcId="{78408269-0443-47A7-B054-6CB24698D7EA}" destId="{35699A5B-CE2F-430D-AB43-29C2193764AF}" srcOrd="0" destOrd="0" presId="urn:microsoft.com/office/officeart/2005/8/layout/hierarchy4"/>
    <dgm:cxn modelId="{35AABE9B-E235-4E48-9F44-553292BB8643}" type="presParOf" srcId="{35699A5B-CE2F-430D-AB43-29C2193764AF}" destId="{8E5BB8C4-4E94-43CE-A025-80FBE33F0D4A}" srcOrd="0" destOrd="0" presId="urn:microsoft.com/office/officeart/2005/8/layout/hierarchy4"/>
    <dgm:cxn modelId="{7B4AF6C2-1B13-463D-9EDD-2AF805FED4BE}" type="presParOf" srcId="{35699A5B-CE2F-430D-AB43-29C2193764AF}" destId="{811F5795-A8C3-42C9-BB2B-1B77C54AB1C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57C76AB-EF28-4A9F-82DC-54F7E603E73A}" type="doc">
      <dgm:prSet loTypeId="urn:microsoft.com/office/officeart/2005/8/layout/hierarchy4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933AA011-6B72-4A42-BA9F-5ACE2E750630}">
      <dgm:prSet phldrT="[Texto]"/>
      <dgm:spPr/>
      <dgm:t>
        <a:bodyPr/>
        <a:lstStyle/>
        <a:p>
          <a:r>
            <a:rPr lang="pt-BR" dirty="0"/>
            <a:t>SU2005: 100 kg</a:t>
          </a:r>
        </a:p>
      </dgm:t>
    </dgm:pt>
    <dgm:pt modelId="{CF20CA0D-E9B8-46A3-9912-2439DD60EE09}" type="parTrans" cxnId="{7D4A5130-9C40-4661-9D14-2DA389AB9FC6}">
      <dgm:prSet/>
      <dgm:spPr/>
      <dgm:t>
        <a:bodyPr/>
        <a:lstStyle/>
        <a:p>
          <a:endParaRPr lang="pt-BR"/>
        </a:p>
      </dgm:t>
    </dgm:pt>
    <dgm:pt modelId="{B5F1F1EA-E620-4C18-AEF3-17E787F05389}" type="sibTrans" cxnId="{7D4A5130-9C40-4661-9D14-2DA389AB9FC6}">
      <dgm:prSet/>
      <dgm:spPr/>
      <dgm:t>
        <a:bodyPr/>
        <a:lstStyle/>
        <a:p>
          <a:endParaRPr lang="pt-BR"/>
        </a:p>
      </dgm:t>
    </dgm:pt>
    <dgm:pt modelId="{96DC0FA3-B64B-462E-9FA5-8D4E0F952F8F}">
      <dgm:prSet phldrT="[Texto]"/>
      <dgm:spPr/>
      <dgm:t>
        <a:bodyPr/>
        <a:lstStyle/>
        <a:p>
          <a:r>
            <a:rPr lang="pt-BR" dirty="0"/>
            <a:t>Ficha (100 kg)</a:t>
          </a:r>
        </a:p>
      </dgm:t>
    </dgm:pt>
    <dgm:pt modelId="{36D37974-6C50-4E9F-94B6-ABF62A6910BD}" type="parTrans" cxnId="{785CDA0F-58A6-4994-9711-DC04DC425E07}">
      <dgm:prSet/>
      <dgm:spPr/>
      <dgm:t>
        <a:bodyPr/>
        <a:lstStyle/>
        <a:p>
          <a:endParaRPr lang="pt-BR"/>
        </a:p>
      </dgm:t>
    </dgm:pt>
    <dgm:pt modelId="{D8D6E9BF-51FF-473E-87F5-96221338C8F1}" type="sibTrans" cxnId="{785CDA0F-58A6-4994-9711-DC04DC425E07}">
      <dgm:prSet/>
      <dgm:spPr/>
      <dgm:t>
        <a:bodyPr/>
        <a:lstStyle/>
        <a:p>
          <a:endParaRPr lang="pt-BR"/>
        </a:p>
      </dgm:t>
    </dgm:pt>
    <dgm:pt modelId="{CD7A5A11-66F5-4EEF-B627-8EC0589BB809}">
      <dgm:prSet phldrT="[Texto]"/>
      <dgm:spPr/>
      <dgm:t>
        <a:bodyPr/>
        <a:lstStyle/>
        <a:p>
          <a:r>
            <a:rPr lang="pt-BR" dirty="0"/>
            <a:t>Ficha 10: 50 kg</a:t>
          </a:r>
        </a:p>
      </dgm:t>
    </dgm:pt>
    <dgm:pt modelId="{9CDECFF0-42CD-4043-ADC1-BDF5266DCBD1}" type="parTrans" cxnId="{B7480508-4AAC-4BB1-81FC-55278C23216C}">
      <dgm:prSet/>
      <dgm:spPr/>
      <dgm:t>
        <a:bodyPr/>
        <a:lstStyle/>
        <a:p>
          <a:endParaRPr lang="pt-BR"/>
        </a:p>
      </dgm:t>
    </dgm:pt>
    <dgm:pt modelId="{24958069-ABAC-49FC-B816-74B3BF8A0EA9}" type="sibTrans" cxnId="{B7480508-4AAC-4BB1-81FC-55278C23216C}">
      <dgm:prSet/>
      <dgm:spPr/>
      <dgm:t>
        <a:bodyPr/>
        <a:lstStyle/>
        <a:p>
          <a:endParaRPr lang="pt-BR"/>
        </a:p>
      </dgm:t>
    </dgm:pt>
    <dgm:pt modelId="{DCB23A6D-3F0B-4BDA-944F-C08FAD05B934}">
      <dgm:prSet phldrT="[Texto]"/>
      <dgm:spPr/>
      <dgm:t>
        <a:bodyPr/>
        <a:lstStyle/>
        <a:p>
          <a:r>
            <a:rPr lang="pt-BR" dirty="0"/>
            <a:t>Ficha 20: 50 kg </a:t>
          </a:r>
        </a:p>
      </dgm:t>
    </dgm:pt>
    <dgm:pt modelId="{0BF3D1D7-5DE8-42A5-B2BB-5B5455A7C48A}" type="parTrans" cxnId="{B8D7178D-6265-43B4-9F3E-3FFBDA3C5BBA}">
      <dgm:prSet/>
      <dgm:spPr/>
      <dgm:t>
        <a:bodyPr/>
        <a:lstStyle/>
        <a:p>
          <a:endParaRPr lang="pt-BR"/>
        </a:p>
      </dgm:t>
    </dgm:pt>
    <dgm:pt modelId="{278DFD3E-883B-44E7-AA7C-44037EE3812E}" type="sibTrans" cxnId="{B8D7178D-6265-43B4-9F3E-3FFBDA3C5BBA}">
      <dgm:prSet/>
      <dgm:spPr/>
      <dgm:t>
        <a:bodyPr/>
        <a:lstStyle/>
        <a:p>
          <a:endParaRPr lang="pt-BR"/>
        </a:p>
      </dgm:t>
    </dgm:pt>
    <dgm:pt modelId="{E07033C1-1D11-4344-9D0A-FD2B0C53D843}" type="pres">
      <dgm:prSet presAssocID="{A57C76AB-EF28-4A9F-82DC-54F7E603E73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7D9A94-BF8A-4188-BDBA-9BCBB969D02C}" type="pres">
      <dgm:prSet presAssocID="{933AA011-6B72-4A42-BA9F-5ACE2E750630}" presName="vertOne" presStyleCnt="0"/>
      <dgm:spPr/>
    </dgm:pt>
    <dgm:pt modelId="{8F4C414E-ED65-4EC0-98B9-3534A7FFE99C}" type="pres">
      <dgm:prSet presAssocID="{933AA011-6B72-4A42-BA9F-5ACE2E750630}" presName="txOne" presStyleLbl="node0" presStyleIdx="0" presStyleCnt="1">
        <dgm:presLayoutVars>
          <dgm:chPref val="3"/>
        </dgm:presLayoutVars>
      </dgm:prSet>
      <dgm:spPr/>
    </dgm:pt>
    <dgm:pt modelId="{F5707478-539F-4F43-A31C-8B108B5316A0}" type="pres">
      <dgm:prSet presAssocID="{933AA011-6B72-4A42-BA9F-5ACE2E750630}" presName="parTransOne" presStyleCnt="0"/>
      <dgm:spPr/>
    </dgm:pt>
    <dgm:pt modelId="{AB1583D7-4DFF-4125-AFB1-90229ECE82DF}" type="pres">
      <dgm:prSet presAssocID="{933AA011-6B72-4A42-BA9F-5ACE2E750630}" presName="horzOne" presStyleCnt="0"/>
      <dgm:spPr/>
    </dgm:pt>
    <dgm:pt modelId="{2C98BFF5-0761-402B-84E9-46BF6FD3B7C9}" type="pres">
      <dgm:prSet presAssocID="{96DC0FA3-B64B-462E-9FA5-8D4E0F952F8F}" presName="vertTwo" presStyleCnt="0"/>
      <dgm:spPr/>
    </dgm:pt>
    <dgm:pt modelId="{F7A0B2C6-AF74-4AF5-98ED-9CAFF742ED84}" type="pres">
      <dgm:prSet presAssocID="{96DC0FA3-B64B-462E-9FA5-8D4E0F952F8F}" presName="txTwo" presStyleLbl="node2" presStyleIdx="0" presStyleCnt="1">
        <dgm:presLayoutVars>
          <dgm:chPref val="3"/>
        </dgm:presLayoutVars>
      </dgm:prSet>
      <dgm:spPr/>
    </dgm:pt>
    <dgm:pt modelId="{1E0522E3-AB39-4E10-86DF-C9A969577D87}" type="pres">
      <dgm:prSet presAssocID="{96DC0FA3-B64B-462E-9FA5-8D4E0F952F8F}" presName="parTransTwo" presStyleCnt="0"/>
      <dgm:spPr/>
    </dgm:pt>
    <dgm:pt modelId="{41769082-83E1-4EE3-B49E-0BD928B14C22}" type="pres">
      <dgm:prSet presAssocID="{96DC0FA3-B64B-462E-9FA5-8D4E0F952F8F}" presName="horzTwo" presStyleCnt="0"/>
      <dgm:spPr/>
    </dgm:pt>
    <dgm:pt modelId="{9D30A04D-C50B-4B14-B03D-B91D57AE847F}" type="pres">
      <dgm:prSet presAssocID="{CD7A5A11-66F5-4EEF-B627-8EC0589BB809}" presName="vertThree" presStyleCnt="0"/>
      <dgm:spPr/>
    </dgm:pt>
    <dgm:pt modelId="{587DA714-5DF0-4AED-A93C-162AD70CACBE}" type="pres">
      <dgm:prSet presAssocID="{CD7A5A11-66F5-4EEF-B627-8EC0589BB809}" presName="txThree" presStyleLbl="node3" presStyleIdx="0" presStyleCnt="2">
        <dgm:presLayoutVars>
          <dgm:chPref val="3"/>
        </dgm:presLayoutVars>
      </dgm:prSet>
      <dgm:spPr/>
    </dgm:pt>
    <dgm:pt modelId="{AB1BBB2C-5BB6-413F-BF5D-B9199A6ED9E6}" type="pres">
      <dgm:prSet presAssocID="{CD7A5A11-66F5-4EEF-B627-8EC0589BB809}" presName="horzThree" presStyleCnt="0"/>
      <dgm:spPr/>
    </dgm:pt>
    <dgm:pt modelId="{B3860A2C-8BA3-4046-8395-EF1DDCECA83D}" type="pres">
      <dgm:prSet presAssocID="{24958069-ABAC-49FC-B816-74B3BF8A0EA9}" presName="sibSpaceThree" presStyleCnt="0"/>
      <dgm:spPr/>
    </dgm:pt>
    <dgm:pt modelId="{8516B3BF-825C-41B5-93BB-37973123FBE9}" type="pres">
      <dgm:prSet presAssocID="{DCB23A6D-3F0B-4BDA-944F-C08FAD05B934}" presName="vertThree" presStyleCnt="0"/>
      <dgm:spPr/>
    </dgm:pt>
    <dgm:pt modelId="{64720EEA-44A0-4AA1-9F8A-F12A59951E4C}" type="pres">
      <dgm:prSet presAssocID="{DCB23A6D-3F0B-4BDA-944F-C08FAD05B934}" presName="txThree" presStyleLbl="node3" presStyleIdx="1" presStyleCnt="2">
        <dgm:presLayoutVars>
          <dgm:chPref val="3"/>
        </dgm:presLayoutVars>
      </dgm:prSet>
      <dgm:spPr/>
    </dgm:pt>
    <dgm:pt modelId="{976FF536-11CF-41F4-B9AF-419FDBED20C8}" type="pres">
      <dgm:prSet presAssocID="{DCB23A6D-3F0B-4BDA-944F-C08FAD05B934}" presName="horzThree" presStyleCnt="0"/>
      <dgm:spPr/>
    </dgm:pt>
  </dgm:ptLst>
  <dgm:cxnLst>
    <dgm:cxn modelId="{B7480508-4AAC-4BB1-81FC-55278C23216C}" srcId="{96DC0FA3-B64B-462E-9FA5-8D4E0F952F8F}" destId="{CD7A5A11-66F5-4EEF-B627-8EC0589BB809}" srcOrd="0" destOrd="0" parTransId="{9CDECFF0-42CD-4043-ADC1-BDF5266DCBD1}" sibTransId="{24958069-ABAC-49FC-B816-74B3BF8A0EA9}"/>
    <dgm:cxn modelId="{785CDA0F-58A6-4994-9711-DC04DC425E07}" srcId="{933AA011-6B72-4A42-BA9F-5ACE2E750630}" destId="{96DC0FA3-B64B-462E-9FA5-8D4E0F952F8F}" srcOrd="0" destOrd="0" parTransId="{36D37974-6C50-4E9F-94B6-ABF62A6910BD}" sibTransId="{D8D6E9BF-51FF-473E-87F5-96221338C8F1}"/>
    <dgm:cxn modelId="{6094E018-3E2B-4F98-BAB1-825D3F546C4D}" type="presOf" srcId="{A57C76AB-EF28-4A9F-82DC-54F7E603E73A}" destId="{E07033C1-1D11-4344-9D0A-FD2B0C53D843}" srcOrd="0" destOrd="0" presId="urn:microsoft.com/office/officeart/2005/8/layout/hierarchy4"/>
    <dgm:cxn modelId="{7D4A5130-9C40-4661-9D14-2DA389AB9FC6}" srcId="{A57C76AB-EF28-4A9F-82DC-54F7E603E73A}" destId="{933AA011-6B72-4A42-BA9F-5ACE2E750630}" srcOrd="0" destOrd="0" parTransId="{CF20CA0D-E9B8-46A3-9912-2439DD60EE09}" sibTransId="{B5F1F1EA-E620-4C18-AEF3-17E787F05389}"/>
    <dgm:cxn modelId="{20D5623C-0BE2-4433-9A32-CDF77307C862}" type="presOf" srcId="{DCB23A6D-3F0B-4BDA-944F-C08FAD05B934}" destId="{64720EEA-44A0-4AA1-9F8A-F12A59951E4C}" srcOrd="0" destOrd="0" presId="urn:microsoft.com/office/officeart/2005/8/layout/hierarchy4"/>
    <dgm:cxn modelId="{B8D7178D-6265-43B4-9F3E-3FFBDA3C5BBA}" srcId="{96DC0FA3-B64B-462E-9FA5-8D4E0F952F8F}" destId="{DCB23A6D-3F0B-4BDA-944F-C08FAD05B934}" srcOrd="1" destOrd="0" parTransId="{0BF3D1D7-5DE8-42A5-B2BB-5B5455A7C48A}" sibTransId="{278DFD3E-883B-44E7-AA7C-44037EE3812E}"/>
    <dgm:cxn modelId="{992275AB-5D83-40E5-AD1B-526CB5706736}" type="presOf" srcId="{96DC0FA3-B64B-462E-9FA5-8D4E0F952F8F}" destId="{F7A0B2C6-AF74-4AF5-98ED-9CAFF742ED84}" srcOrd="0" destOrd="0" presId="urn:microsoft.com/office/officeart/2005/8/layout/hierarchy4"/>
    <dgm:cxn modelId="{4EC085B4-A6BB-4EEE-8B25-8E5A96FC801B}" type="presOf" srcId="{933AA011-6B72-4A42-BA9F-5ACE2E750630}" destId="{8F4C414E-ED65-4EC0-98B9-3534A7FFE99C}" srcOrd="0" destOrd="0" presId="urn:microsoft.com/office/officeart/2005/8/layout/hierarchy4"/>
    <dgm:cxn modelId="{0A8972F1-5129-479A-875A-8187D688D7F0}" type="presOf" srcId="{CD7A5A11-66F5-4EEF-B627-8EC0589BB809}" destId="{587DA714-5DF0-4AED-A93C-162AD70CACBE}" srcOrd="0" destOrd="0" presId="urn:microsoft.com/office/officeart/2005/8/layout/hierarchy4"/>
    <dgm:cxn modelId="{8A009CFA-3EE3-4E97-9E4C-9CADDF436D97}" type="presParOf" srcId="{E07033C1-1D11-4344-9D0A-FD2B0C53D843}" destId="{CD7D9A94-BF8A-4188-BDBA-9BCBB969D02C}" srcOrd="0" destOrd="0" presId="urn:microsoft.com/office/officeart/2005/8/layout/hierarchy4"/>
    <dgm:cxn modelId="{9DCC5BF1-6DAE-495F-965B-95B88C2D4B64}" type="presParOf" srcId="{CD7D9A94-BF8A-4188-BDBA-9BCBB969D02C}" destId="{8F4C414E-ED65-4EC0-98B9-3534A7FFE99C}" srcOrd="0" destOrd="0" presId="urn:microsoft.com/office/officeart/2005/8/layout/hierarchy4"/>
    <dgm:cxn modelId="{B659E26D-8C05-4546-A0AD-ECEB131E9F07}" type="presParOf" srcId="{CD7D9A94-BF8A-4188-BDBA-9BCBB969D02C}" destId="{F5707478-539F-4F43-A31C-8B108B5316A0}" srcOrd="1" destOrd="0" presId="urn:microsoft.com/office/officeart/2005/8/layout/hierarchy4"/>
    <dgm:cxn modelId="{6C050DCD-B4B3-4312-8730-C45C272BBE47}" type="presParOf" srcId="{CD7D9A94-BF8A-4188-BDBA-9BCBB969D02C}" destId="{AB1583D7-4DFF-4125-AFB1-90229ECE82DF}" srcOrd="2" destOrd="0" presId="urn:microsoft.com/office/officeart/2005/8/layout/hierarchy4"/>
    <dgm:cxn modelId="{760EE889-8BD4-4092-851E-8E00D10CACCA}" type="presParOf" srcId="{AB1583D7-4DFF-4125-AFB1-90229ECE82DF}" destId="{2C98BFF5-0761-402B-84E9-46BF6FD3B7C9}" srcOrd="0" destOrd="0" presId="urn:microsoft.com/office/officeart/2005/8/layout/hierarchy4"/>
    <dgm:cxn modelId="{4FE95894-35C5-4903-B81C-9D72FAF8B897}" type="presParOf" srcId="{2C98BFF5-0761-402B-84E9-46BF6FD3B7C9}" destId="{F7A0B2C6-AF74-4AF5-98ED-9CAFF742ED84}" srcOrd="0" destOrd="0" presId="urn:microsoft.com/office/officeart/2005/8/layout/hierarchy4"/>
    <dgm:cxn modelId="{6938C8FF-31B4-4A34-805F-F3432BC2DD7F}" type="presParOf" srcId="{2C98BFF5-0761-402B-84E9-46BF6FD3B7C9}" destId="{1E0522E3-AB39-4E10-86DF-C9A969577D87}" srcOrd="1" destOrd="0" presId="urn:microsoft.com/office/officeart/2005/8/layout/hierarchy4"/>
    <dgm:cxn modelId="{73ABB995-79F0-4625-8B0F-979C08DE4A27}" type="presParOf" srcId="{2C98BFF5-0761-402B-84E9-46BF6FD3B7C9}" destId="{41769082-83E1-4EE3-B49E-0BD928B14C22}" srcOrd="2" destOrd="0" presId="urn:microsoft.com/office/officeart/2005/8/layout/hierarchy4"/>
    <dgm:cxn modelId="{D3DC3D78-3DBB-46A8-AAEF-E90C8E750E2B}" type="presParOf" srcId="{41769082-83E1-4EE3-B49E-0BD928B14C22}" destId="{9D30A04D-C50B-4B14-B03D-B91D57AE847F}" srcOrd="0" destOrd="0" presId="urn:microsoft.com/office/officeart/2005/8/layout/hierarchy4"/>
    <dgm:cxn modelId="{4E9EB97D-A3DD-45B8-8BE8-114D643654F2}" type="presParOf" srcId="{9D30A04D-C50B-4B14-B03D-B91D57AE847F}" destId="{587DA714-5DF0-4AED-A93C-162AD70CACBE}" srcOrd="0" destOrd="0" presId="urn:microsoft.com/office/officeart/2005/8/layout/hierarchy4"/>
    <dgm:cxn modelId="{4486B06B-62C8-4C42-B042-FC458B2CA31E}" type="presParOf" srcId="{9D30A04D-C50B-4B14-B03D-B91D57AE847F}" destId="{AB1BBB2C-5BB6-413F-BF5D-B9199A6ED9E6}" srcOrd="1" destOrd="0" presId="urn:microsoft.com/office/officeart/2005/8/layout/hierarchy4"/>
    <dgm:cxn modelId="{992016DB-F607-4ECE-B03B-F84A5B3C6A7D}" type="presParOf" srcId="{41769082-83E1-4EE3-B49E-0BD928B14C22}" destId="{B3860A2C-8BA3-4046-8395-EF1DDCECA83D}" srcOrd="1" destOrd="0" presId="urn:microsoft.com/office/officeart/2005/8/layout/hierarchy4"/>
    <dgm:cxn modelId="{7148789E-A6BB-4191-8818-33E9CE08501D}" type="presParOf" srcId="{41769082-83E1-4EE3-B49E-0BD928B14C22}" destId="{8516B3BF-825C-41B5-93BB-37973123FBE9}" srcOrd="2" destOrd="0" presId="urn:microsoft.com/office/officeart/2005/8/layout/hierarchy4"/>
    <dgm:cxn modelId="{00FA1CA3-F480-403D-89DB-207422D0B984}" type="presParOf" srcId="{8516B3BF-825C-41B5-93BB-37973123FBE9}" destId="{64720EEA-44A0-4AA1-9F8A-F12A59951E4C}" srcOrd="0" destOrd="0" presId="urn:microsoft.com/office/officeart/2005/8/layout/hierarchy4"/>
    <dgm:cxn modelId="{9BB77377-0F4A-4ABB-AAF9-8A5FE119AB86}" type="presParOf" srcId="{8516B3BF-825C-41B5-93BB-37973123FBE9}" destId="{976FF536-11CF-41F4-B9AF-419FDBED20C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57C76AB-EF28-4A9F-82DC-54F7E603E73A}" type="doc">
      <dgm:prSet loTypeId="urn:microsoft.com/office/officeart/2005/8/layout/hierarchy4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933AA011-6B72-4A42-BA9F-5ACE2E750630}">
      <dgm:prSet phldrT="[Texto]"/>
      <dgm:spPr/>
      <dgm:t>
        <a:bodyPr/>
        <a:lstStyle/>
        <a:p>
          <a:r>
            <a:rPr lang="pt-BR" dirty="0"/>
            <a:t>SU2005: 100 kg</a:t>
          </a:r>
        </a:p>
      </dgm:t>
    </dgm:pt>
    <dgm:pt modelId="{CF20CA0D-E9B8-46A3-9912-2439DD60EE09}" type="parTrans" cxnId="{7D4A5130-9C40-4661-9D14-2DA389AB9FC6}">
      <dgm:prSet/>
      <dgm:spPr/>
      <dgm:t>
        <a:bodyPr/>
        <a:lstStyle/>
        <a:p>
          <a:endParaRPr lang="pt-BR"/>
        </a:p>
      </dgm:t>
    </dgm:pt>
    <dgm:pt modelId="{B5F1F1EA-E620-4C18-AEF3-17E787F05389}" type="sibTrans" cxnId="{7D4A5130-9C40-4661-9D14-2DA389AB9FC6}">
      <dgm:prSet/>
      <dgm:spPr/>
      <dgm:t>
        <a:bodyPr/>
        <a:lstStyle/>
        <a:p>
          <a:endParaRPr lang="pt-BR"/>
        </a:p>
      </dgm:t>
    </dgm:pt>
    <dgm:pt modelId="{96DC0FA3-B64B-462E-9FA5-8D4E0F952F8F}">
      <dgm:prSet phldrT="[Texto]"/>
      <dgm:spPr/>
      <dgm:t>
        <a:bodyPr/>
        <a:lstStyle/>
        <a:p>
          <a:r>
            <a:rPr lang="pt-BR" dirty="0"/>
            <a:t>Ficha (100 kg)</a:t>
          </a:r>
        </a:p>
      </dgm:t>
    </dgm:pt>
    <dgm:pt modelId="{36D37974-6C50-4E9F-94B6-ABF62A6910BD}" type="parTrans" cxnId="{785CDA0F-58A6-4994-9711-DC04DC425E07}">
      <dgm:prSet/>
      <dgm:spPr/>
      <dgm:t>
        <a:bodyPr/>
        <a:lstStyle/>
        <a:p>
          <a:endParaRPr lang="pt-BR"/>
        </a:p>
      </dgm:t>
    </dgm:pt>
    <dgm:pt modelId="{D8D6E9BF-51FF-473E-87F5-96221338C8F1}" type="sibTrans" cxnId="{785CDA0F-58A6-4994-9711-DC04DC425E07}">
      <dgm:prSet/>
      <dgm:spPr/>
      <dgm:t>
        <a:bodyPr/>
        <a:lstStyle/>
        <a:p>
          <a:endParaRPr lang="pt-BR"/>
        </a:p>
      </dgm:t>
    </dgm:pt>
    <dgm:pt modelId="{3140DEA5-48D7-4F0D-BC25-FB1F63EDE1CC}">
      <dgm:prSet phldrT="[Texto]"/>
      <dgm:spPr/>
      <dgm:t>
        <a:bodyPr/>
        <a:lstStyle/>
        <a:p>
          <a:r>
            <a:rPr lang="pt-BR" dirty="0"/>
            <a:t>Lote (100 kg)</a:t>
          </a:r>
        </a:p>
      </dgm:t>
    </dgm:pt>
    <dgm:pt modelId="{461A9328-B17F-4C6B-9D59-12D226B3F214}" type="parTrans" cxnId="{86276242-3780-437A-B97E-F0D33DEA7A5F}">
      <dgm:prSet/>
      <dgm:spPr/>
      <dgm:t>
        <a:bodyPr/>
        <a:lstStyle/>
        <a:p>
          <a:endParaRPr lang="pt-BR"/>
        </a:p>
      </dgm:t>
    </dgm:pt>
    <dgm:pt modelId="{790984FA-FFCD-4619-BE86-DD6F4D403188}" type="sibTrans" cxnId="{86276242-3780-437A-B97E-F0D33DEA7A5F}">
      <dgm:prSet/>
      <dgm:spPr/>
      <dgm:t>
        <a:bodyPr/>
        <a:lstStyle/>
        <a:p>
          <a:endParaRPr lang="pt-BR"/>
        </a:p>
      </dgm:t>
    </dgm:pt>
    <dgm:pt modelId="{CD7A5A11-66F5-4EEF-B627-8EC0589BB809}">
      <dgm:prSet phldrT="[Texto]"/>
      <dgm:spPr/>
      <dgm:t>
        <a:bodyPr/>
        <a:lstStyle/>
        <a:p>
          <a:r>
            <a:rPr lang="pt-BR" dirty="0"/>
            <a:t>Ficha 10: 50 kg</a:t>
          </a:r>
        </a:p>
      </dgm:t>
    </dgm:pt>
    <dgm:pt modelId="{9CDECFF0-42CD-4043-ADC1-BDF5266DCBD1}" type="parTrans" cxnId="{B7480508-4AAC-4BB1-81FC-55278C23216C}">
      <dgm:prSet/>
      <dgm:spPr/>
      <dgm:t>
        <a:bodyPr/>
        <a:lstStyle/>
        <a:p>
          <a:endParaRPr lang="pt-BR"/>
        </a:p>
      </dgm:t>
    </dgm:pt>
    <dgm:pt modelId="{24958069-ABAC-49FC-B816-74B3BF8A0EA9}" type="sibTrans" cxnId="{B7480508-4AAC-4BB1-81FC-55278C23216C}">
      <dgm:prSet/>
      <dgm:spPr/>
      <dgm:t>
        <a:bodyPr/>
        <a:lstStyle/>
        <a:p>
          <a:endParaRPr lang="pt-BR"/>
        </a:p>
      </dgm:t>
    </dgm:pt>
    <dgm:pt modelId="{DCB23A6D-3F0B-4BDA-944F-C08FAD05B934}">
      <dgm:prSet phldrT="[Texto]"/>
      <dgm:spPr/>
      <dgm:t>
        <a:bodyPr/>
        <a:lstStyle/>
        <a:p>
          <a:r>
            <a:rPr lang="pt-BR" dirty="0"/>
            <a:t>Ficha 20: 50 kg </a:t>
          </a:r>
        </a:p>
      </dgm:t>
    </dgm:pt>
    <dgm:pt modelId="{0BF3D1D7-5DE8-42A5-B2BB-5B5455A7C48A}" type="parTrans" cxnId="{B8D7178D-6265-43B4-9F3E-3FFBDA3C5BBA}">
      <dgm:prSet/>
      <dgm:spPr/>
      <dgm:t>
        <a:bodyPr/>
        <a:lstStyle/>
        <a:p>
          <a:endParaRPr lang="pt-BR"/>
        </a:p>
      </dgm:t>
    </dgm:pt>
    <dgm:pt modelId="{278DFD3E-883B-44E7-AA7C-44037EE3812E}" type="sibTrans" cxnId="{B8D7178D-6265-43B4-9F3E-3FFBDA3C5BBA}">
      <dgm:prSet/>
      <dgm:spPr/>
      <dgm:t>
        <a:bodyPr/>
        <a:lstStyle/>
        <a:p>
          <a:endParaRPr lang="pt-BR"/>
        </a:p>
      </dgm:t>
    </dgm:pt>
    <dgm:pt modelId="{B15E7116-ADBF-4048-960A-98009A96DAEC}">
      <dgm:prSet phldrT="[Texto]"/>
      <dgm:spPr/>
      <dgm:t>
        <a:bodyPr/>
        <a:lstStyle/>
        <a:p>
          <a:r>
            <a:rPr lang="pt-BR" dirty="0"/>
            <a:t>Lote 1: 25 kg</a:t>
          </a:r>
        </a:p>
      </dgm:t>
    </dgm:pt>
    <dgm:pt modelId="{E4DA0E86-2CD7-4779-8F61-45843BC867D9}" type="parTrans" cxnId="{DA3EC392-2200-4DC4-AD6B-789242828BFF}">
      <dgm:prSet/>
      <dgm:spPr/>
      <dgm:t>
        <a:bodyPr/>
        <a:lstStyle/>
        <a:p>
          <a:endParaRPr lang="pt-BR"/>
        </a:p>
      </dgm:t>
    </dgm:pt>
    <dgm:pt modelId="{93A4ED7D-0269-4AE4-8E6E-A8A0EBD1C3FA}" type="sibTrans" cxnId="{DA3EC392-2200-4DC4-AD6B-789242828BFF}">
      <dgm:prSet/>
      <dgm:spPr/>
      <dgm:t>
        <a:bodyPr/>
        <a:lstStyle/>
        <a:p>
          <a:endParaRPr lang="pt-BR"/>
        </a:p>
      </dgm:t>
    </dgm:pt>
    <dgm:pt modelId="{64CDC1C8-98AC-40BF-94C8-68F7A4AF5D1C}">
      <dgm:prSet phldrT="[Texto]"/>
      <dgm:spPr/>
      <dgm:t>
        <a:bodyPr/>
        <a:lstStyle/>
        <a:p>
          <a:r>
            <a:rPr lang="pt-BR" dirty="0"/>
            <a:t>Lote 2: 50 kg</a:t>
          </a:r>
        </a:p>
      </dgm:t>
    </dgm:pt>
    <dgm:pt modelId="{867AD872-604B-42B8-982C-350B3645E6D8}" type="parTrans" cxnId="{8E6B83AF-A1BE-44F3-A63C-C8313A451504}">
      <dgm:prSet/>
      <dgm:spPr/>
      <dgm:t>
        <a:bodyPr/>
        <a:lstStyle/>
        <a:p>
          <a:endParaRPr lang="pt-BR"/>
        </a:p>
      </dgm:t>
    </dgm:pt>
    <dgm:pt modelId="{72F43EAB-56DA-4E96-95AE-A5FE4A080FE0}" type="sibTrans" cxnId="{8E6B83AF-A1BE-44F3-A63C-C8313A451504}">
      <dgm:prSet/>
      <dgm:spPr/>
      <dgm:t>
        <a:bodyPr/>
        <a:lstStyle/>
        <a:p>
          <a:endParaRPr lang="pt-BR"/>
        </a:p>
      </dgm:t>
    </dgm:pt>
    <dgm:pt modelId="{AC6EFA3D-A265-4212-8ACD-1EF604CF3125}">
      <dgm:prSet phldrT="[Texto]"/>
      <dgm:spPr/>
      <dgm:t>
        <a:bodyPr/>
        <a:lstStyle/>
        <a:p>
          <a:r>
            <a:rPr lang="pt-BR" dirty="0"/>
            <a:t>Lote 3: 25 kg</a:t>
          </a:r>
        </a:p>
      </dgm:t>
    </dgm:pt>
    <dgm:pt modelId="{4F558B60-7A5D-4565-AA7A-5B5B12D335C5}" type="parTrans" cxnId="{FF5B6F15-3F95-4E26-B15D-062FEF201A30}">
      <dgm:prSet/>
      <dgm:spPr/>
      <dgm:t>
        <a:bodyPr/>
        <a:lstStyle/>
        <a:p>
          <a:endParaRPr lang="pt-BR"/>
        </a:p>
      </dgm:t>
    </dgm:pt>
    <dgm:pt modelId="{A59B7538-0113-4445-984E-07D7FDCFCC74}" type="sibTrans" cxnId="{FF5B6F15-3F95-4E26-B15D-062FEF201A30}">
      <dgm:prSet/>
      <dgm:spPr/>
      <dgm:t>
        <a:bodyPr/>
        <a:lstStyle/>
        <a:p>
          <a:endParaRPr lang="pt-BR"/>
        </a:p>
      </dgm:t>
    </dgm:pt>
    <dgm:pt modelId="{99CEE0B8-1EBF-42BB-9E21-066DA7BA9D51}" type="pres">
      <dgm:prSet presAssocID="{A57C76AB-EF28-4A9F-82DC-54F7E603E73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9E339D-9FAF-4D56-BD79-9446D44FF2FE}" type="pres">
      <dgm:prSet presAssocID="{933AA011-6B72-4A42-BA9F-5ACE2E750630}" presName="vertOne" presStyleCnt="0"/>
      <dgm:spPr/>
    </dgm:pt>
    <dgm:pt modelId="{1C658B45-F519-405E-86D9-1DEA53971FD7}" type="pres">
      <dgm:prSet presAssocID="{933AA011-6B72-4A42-BA9F-5ACE2E750630}" presName="txOne" presStyleLbl="node0" presStyleIdx="0" presStyleCnt="1">
        <dgm:presLayoutVars>
          <dgm:chPref val="3"/>
        </dgm:presLayoutVars>
      </dgm:prSet>
      <dgm:spPr/>
    </dgm:pt>
    <dgm:pt modelId="{7BEDF53D-1A9D-44F9-99F0-0515F1E80A03}" type="pres">
      <dgm:prSet presAssocID="{933AA011-6B72-4A42-BA9F-5ACE2E750630}" presName="parTransOne" presStyleCnt="0"/>
      <dgm:spPr/>
    </dgm:pt>
    <dgm:pt modelId="{5EEDD60D-C26D-4E3E-9B33-C098E7D37249}" type="pres">
      <dgm:prSet presAssocID="{933AA011-6B72-4A42-BA9F-5ACE2E750630}" presName="horzOne" presStyleCnt="0"/>
      <dgm:spPr/>
    </dgm:pt>
    <dgm:pt modelId="{4539056A-BC0E-42E8-94E9-8A429EB149AF}" type="pres">
      <dgm:prSet presAssocID="{96DC0FA3-B64B-462E-9FA5-8D4E0F952F8F}" presName="vertTwo" presStyleCnt="0"/>
      <dgm:spPr/>
    </dgm:pt>
    <dgm:pt modelId="{5C528F28-69A6-4E24-8A30-9CDEA780DCBA}" type="pres">
      <dgm:prSet presAssocID="{96DC0FA3-B64B-462E-9FA5-8D4E0F952F8F}" presName="txTwo" presStyleLbl="node2" presStyleIdx="0" presStyleCnt="2">
        <dgm:presLayoutVars>
          <dgm:chPref val="3"/>
        </dgm:presLayoutVars>
      </dgm:prSet>
      <dgm:spPr/>
    </dgm:pt>
    <dgm:pt modelId="{A9007E37-BC9F-4106-91C0-C08DAC5F2FFF}" type="pres">
      <dgm:prSet presAssocID="{96DC0FA3-B64B-462E-9FA5-8D4E0F952F8F}" presName="parTransTwo" presStyleCnt="0"/>
      <dgm:spPr/>
    </dgm:pt>
    <dgm:pt modelId="{A69EC4C4-3387-4681-9CAD-EFAF56B42C35}" type="pres">
      <dgm:prSet presAssocID="{96DC0FA3-B64B-462E-9FA5-8D4E0F952F8F}" presName="horzTwo" presStyleCnt="0"/>
      <dgm:spPr/>
    </dgm:pt>
    <dgm:pt modelId="{48E434CB-5488-4E32-BB9F-BE475303A322}" type="pres">
      <dgm:prSet presAssocID="{CD7A5A11-66F5-4EEF-B627-8EC0589BB809}" presName="vertThree" presStyleCnt="0"/>
      <dgm:spPr/>
    </dgm:pt>
    <dgm:pt modelId="{25AA1A68-01C2-4CA8-A475-E428A8CF8D56}" type="pres">
      <dgm:prSet presAssocID="{CD7A5A11-66F5-4EEF-B627-8EC0589BB809}" presName="txThree" presStyleLbl="node3" presStyleIdx="0" presStyleCnt="5">
        <dgm:presLayoutVars>
          <dgm:chPref val="3"/>
        </dgm:presLayoutVars>
      </dgm:prSet>
      <dgm:spPr/>
    </dgm:pt>
    <dgm:pt modelId="{10E158AE-142C-499E-9E34-7837220966B9}" type="pres">
      <dgm:prSet presAssocID="{CD7A5A11-66F5-4EEF-B627-8EC0589BB809}" presName="horzThree" presStyleCnt="0"/>
      <dgm:spPr/>
    </dgm:pt>
    <dgm:pt modelId="{512D716B-A8C0-4B79-BCE6-4C2E2D931965}" type="pres">
      <dgm:prSet presAssocID="{24958069-ABAC-49FC-B816-74B3BF8A0EA9}" presName="sibSpaceThree" presStyleCnt="0"/>
      <dgm:spPr/>
    </dgm:pt>
    <dgm:pt modelId="{C85B393F-92F3-432F-8B89-8E9345194918}" type="pres">
      <dgm:prSet presAssocID="{DCB23A6D-3F0B-4BDA-944F-C08FAD05B934}" presName="vertThree" presStyleCnt="0"/>
      <dgm:spPr/>
    </dgm:pt>
    <dgm:pt modelId="{B91024B3-4945-48F8-983D-A45717365D77}" type="pres">
      <dgm:prSet presAssocID="{DCB23A6D-3F0B-4BDA-944F-C08FAD05B934}" presName="txThree" presStyleLbl="node3" presStyleIdx="1" presStyleCnt="5">
        <dgm:presLayoutVars>
          <dgm:chPref val="3"/>
        </dgm:presLayoutVars>
      </dgm:prSet>
      <dgm:spPr/>
    </dgm:pt>
    <dgm:pt modelId="{8D173EE3-EF48-49E8-999C-B94CC4F0EAB2}" type="pres">
      <dgm:prSet presAssocID="{DCB23A6D-3F0B-4BDA-944F-C08FAD05B934}" presName="horzThree" presStyleCnt="0"/>
      <dgm:spPr/>
    </dgm:pt>
    <dgm:pt modelId="{B50AA901-1E33-4F32-ADD4-F2DA0F998415}" type="pres">
      <dgm:prSet presAssocID="{D8D6E9BF-51FF-473E-87F5-96221338C8F1}" presName="sibSpaceTwo" presStyleCnt="0"/>
      <dgm:spPr/>
    </dgm:pt>
    <dgm:pt modelId="{591D80A2-B014-4499-A91C-83EF5A2633CB}" type="pres">
      <dgm:prSet presAssocID="{3140DEA5-48D7-4F0D-BC25-FB1F63EDE1CC}" presName="vertTwo" presStyleCnt="0"/>
      <dgm:spPr/>
    </dgm:pt>
    <dgm:pt modelId="{2DB43BC5-8BBF-4A4D-9672-E01E287E3206}" type="pres">
      <dgm:prSet presAssocID="{3140DEA5-48D7-4F0D-BC25-FB1F63EDE1CC}" presName="txTwo" presStyleLbl="node2" presStyleIdx="1" presStyleCnt="2">
        <dgm:presLayoutVars>
          <dgm:chPref val="3"/>
        </dgm:presLayoutVars>
      </dgm:prSet>
      <dgm:spPr/>
    </dgm:pt>
    <dgm:pt modelId="{67F4355C-6A5C-4921-B2F5-F2A77CA09371}" type="pres">
      <dgm:prSet presAssocID="{3140DEA5-48D7-4F0D-BC25-FB1F63EDE1CC}" presName="parTransTwo" presStyleCnt="0"/>
      <dgm:spPr/>
    </dgm:pt>
    <dgm:pt modelId="{D5FCE337-65AD-4C59-BE62-AA780C7911A4}" type="pres">
      <dgm:prSet presAssocID="{3140DEA5-48D7-4F0D-BC25-FB1F63EDE1CC}" presName="horzTwo" presStyleCnt="0"/>
      <dgm:spPr/>
    </dgm:pt>
    <dgm:pt modelId="{81E8033A-F9F0-4F34-8A86-561AB798ABA4}" type="pres">
      <dgm:prSet presAssocID="{B15E7116-ADBF-4048-960A-98009A96DAEC}" presName="vertThree" presStyleCnt="0"/>
      <dgm:spPr/>
    </dgm:pt>
    <dgm:pt modelId="{73867EF6-A1E2-4670-AE6E-6F6D7B514BEA}" type="pres">
      <dgm:prSet presAssocID="{B15E7116-ADBF-4048-960A-98009A96DAEC}" presName="txThree" presStyleLbl="node3" presStyleIdx="2" presStyleCnt="5">
        <dgm:presLayoutVars>
          <dgm:chPref val="3"/>
        </dgm:presLayoutVars>
      </dgm:prSet>
      <dgm:spPr/>
    </dgm:pt>
    <dgm:pt modelId="{D242BBF0-8F6C-40E8-B84B-E86042B7B6B3}" type="pres">
      <dgm:prSet presAssocID="{B15E7116-ADBF-4048-960A-98009A96DAEC}" presName="horzThree" presStyleCnt="0"/>
      <dgm:spPr/>
    </dgm:pt>
    <dgm:pt modelId="{FFCC1B9E-6CC9-41FF-A080-4E6EB5FD28D2}" type="pres">
      <dgm:prSet presAssocID="{93A4ED7D-0269-4AE4-8E6E-A8A0EBD1C3FA}" presName="sibSpaceThree" presStyleCnt="0"/>
      <dgm:spPr/>
    </dgm:pt>
    <dgm:pt modelId="{2E4616CC-2751-4AAE-921F-4D7B6B31C162}" type="pres">
      <dgm:prSet presAssocID="{64CDC1C8-98AC-40BF-94C8-68F7A4AF5D1C}" presName="vertThree" presStyleCnt="0"/>
      <dgm:spPr/>
    </dgm:pt>
    <dgm:pt modelId="{2C7DD1C9-6BA5-4DCD-82E9-286619BA4C6E}" type="pres">
      <dgm:prSet presAssocID="{64CDC1C8-98AC-40BF-94C8-68F7A4AF5D1C}" presName="txThree" presStyleLbl="node3" presStyleIdx="3" presStyleCnt="5">
        <dgm:presLayoutVars>
          <dgm:chPref val="3"/>
        </dgm:presLayoutVars>
      </dgm:prSet>
      <dgm:spPr/>
    </dgm:pt>
    <dgm:pt modelId="{CFC36F0C-1F6D-40D4-840F-5BED2E394E2B}" type="pres">
      <dgm:prSet presAssocID="{64CDC1C8-98AC-40BF-94C8-68F7A4AF5D1C}" presName="horzThree" presStyleCnt="0"/>
      <dgm:spPr/>
    </dgm:pt>
    <dgm:pt modelId="{B7C50E71-C726-4AD1-B552-E5783887C9FC}" type="pres">
      <dgm:prSet presAssocID="{72F43EAB-56DA-4E96-95AE-A5FE4A080FE0}" presName="sibSpaceThree" presStyleCnt="0"/>
      <dgm:spPr/>
    </dgm:pt>
    <dgm:pt modelId="{F8FAA0C5-2B30-4D60-A13E-19091374B935}" type="pres">
      <dgm:prSet presAssocID="{AC6EFA3D-A265-4212-8ACD-1EF604CF3125}" presName="vertThree" presStyleCnt="0"/>
      <dgm:spPr/>
    </dgm:pt>
    <dgm:pt modelId="{A93BF9A7-1BDD-407C-9C9E-F2F9C33506BF}" type="pres">
      <dgm:prSet presAssocID="{AC6EFA3D-A265-4212-8ACD-1EF604CF3125}" presName="txThree" presStyleLbl="node3" presStyleIdx="4" presStyleCnt="5">
        <dgm:presLayoutVars>
          <dgm:chPref val="3"/>
        </dgm:presLayoutVars>
      </dgm:prSet>
      <dgm:spPr/>
    </dgm:pt>
    <dgm:pt modelId="{3C734F5E-D7EB-4CB8-934D-D54C94CF16F7}" type="pres">
      <dgm:prSet presAssocID="{AC6EFA3D-A265-4212-8ACD-1EF604CF3125}" presName="horzThree" presStyleCnt="0"/>
      <dgm:spPr/>
    </dgm:pt>
  </dgm:ptLst>
  <dgm:cxnLst>
    <dgm:cxn modelId="{B7480508-4AAC-4BB1-81FC-55278C23216C}" srcId="{96DC0FA3-B64B-462E-9FA5-8D4E0F952F8F}" destId="{CD7A5A11-66F5-4EEF-B627-8EC0589BB809}" srcOrd="0" destOrd="0" parTransId="{9CDECFF0-42CD-4043-ADC1-BDF5266DCBD1}" sibTransId="{24958069-ABAC-49FC-B816-74B3BF8A0EA9}"/>
    <dgm:cxn modelId="{785CDA0F-58A6-4994-9711-DC04DC425E07}" srcId="{933AA011-6B72-4A42-BA9F-5ACE2E750630}" destId="{96DC0FA3-B64B-462E-9FA5-8D4E0F952F8F}" srcOrd="0" destOrd="0" parTransId="{36D37974-6C50-4E9F-94B6-ABF62A6910BD}" sibTransId="{D8D6E9BF-51FF-473E-87F5-96221338C8F1}"/>
    <dgm:cxn modelId="{FF5B6F15-3F95-4E26-B15D-062FEF201A30}" srcId="{3140DEA5-48D7-4F0D-BC25-FB1F63EDE1CC}" destId="{AC6EFA3D-A265-4212-8ACD-1EF604CF3125}" srcOrd="2" destOrd="0" parTransId="{4F558B60-7A5D-4565-AA7A-5B5B12D335C5}" sibTransId="{A59B7538-0113-4445-984E-07D7FDCFCC74}"/>
    <dgm:cxn modelId="{F96EC92D-4EE8-4AE1-8BB7-BA276A96BC20}" type="presOf" srcId="{DCB23A6D-3F0B-4BDA-944F-C08FAD05B934}" destId="{B91024B3-4945-48F8-983D-A45717365D77}" srcOrd="0" destOrd="0" presId="urn:microsoft.com/office/officeart/2005/8/layout/hierarchy4"/>
    <dgm:cxn modelId="{7D4A5130-9C40-4661-9D14-2DA389AB9FC6}" srcId="{A57C76AB-EF28-4A9F-82DC-54F7E603E73A}" destId="{933AA011-6B72-4A42-BA9F-5ACE2E750630}" srcOrd="0" destOrd="0" parTransId="{CF20CA0D-E9B8-46A3-9912-2439DD60EE09}" sibTransId="{B5F1F1EA-E620-4C18-AEF3-17E787F05389}"/>
    <dgm:cxn modelId="{26206C31-A392-41B2-A26B-75ABD53921D6}" type="presOf" srcId="{A57C76AB-EF28-4A9F-82DC-54F7E603E73A}" destId="{99CEE0B8-1EBF-42BB-9E21-066DA7BA9D51}" srcOrd="0" destOrd="0" presId="urn:microsoft.com/office/officeart/2005/8/layout/hierarchy4"/>
    <dgm:cxn modelId="{86276242-3780-437A-B97E-F0D33DEA7A5F}" srcId="{933AA011-6B72-4A42-BA9F-5ACE2E750630}" destId="{3140DEA5-48D7-4F0D-BC25-FB1F63EDE1CC}" srcOrd="1" destOrd="0" parTransId="{461A9328-B17F-4C6B-9D59-12D226B3F214}" sibTransId="{790984FA-FFCD-4619-BE86-DD6F4D403188}"/>
    <dgm:cxn modelId="{B0D46B75-9CD6-4461-9D04-A23C42F3BF03}" type="presOf" srcId="{933AA011-6B72-4A42-BA9F-5ACE2E750630}" destId="{1C658B45-F519-405E-86D9-1DEA53971FD7}" srcOrd="0" destOrd="0" presId="urn:microsoft.com/office/officeart/2005/8/layout/hierarchy4"/>
    <dgm:cxn modelId="{A5DED282-9BAD-4A59-840B-6E9C6954FAB2}" type="presOf" srcId="{96DC0FA3-B64B-462E-9FA5-8D4E0F952F8F}" destId="{5C528F28-69A6-4E24-8A30-9CDEA780DCBA}" srcOrd="0" destOrd="0" presId="urn:microsoft.com/office/officeart/2005/8/layout/hierarchy4"/>
    <dgm:cxn modelId="{B8D7178D-6265-43B4-9F3E-3FFBDA3C5BBA}" srcId="{96DC0FA3-B64B-462E-9FA5-8D4E0F952F8F}" destId="{DCB23A6D-3F0B-4BDA-944F-C08FAD05B934}" srcOrd="1" destOrd="0" parTransId="{0BF3D1D7-5DE8-42A5-B2BB-5B5455A7C48A}" sibTransId="{278DFD3E-883B-44E7-AA7C-44037EE3812E}"/>
    <dgm:cxn modelId="{DA3EC392-2200-4DC4-AD6B-789242828BFF}" srcId="{3140DEA5-48D7-4F0D-BC25-FB1F63EDE1CC}" destId="{B15E7116-ADBF-4048-960A-98009A96DAEC}" srcOrd="0" destOrd="0" parTransId="{E4DA0E86-2CD7-4779-8F61-45843BC867D9}" sibTransId="{93A4ED7D-0269-4AE4-8E6E-A8A0EBD1C3FA}"/>
    <dgm:cxn modelId="{8E6B83AF-A1BE-44F3-A63C-C8313A451504}" srcId="{3140DEA5-48D7-4F0D-BC25-FB1F63EDE1CC}" destId="{64CDC1C8-98AC-40BF-94C8-68F7A4AF5D1C}" srcOrd="1" destOrd="0" parTransId="{867AD872-604B-42B8-982C-350B3645E6D8}" sibTransId="{72F43EAB-56DA-4E96-95AE-A5FE4A080FE0}"/>
    <dgm:cxn modelId="{4381FBC6-9613-4D24-9015-3644C7E63D3A}" type="presOf" srcId="{3140DEA5-48D7-4F0D-BC25-FB1F63EDE1CC}" destId="{2DB43BC5-8BBF-4A4D-9672-E01E287E3206}" srcOrd="0" destOrd="0" presId="urn:microsoft.com/office/officeart/2005/8/layout/hierarchy4"/>
    <dgm:cxn modelId="{B85B50D6-BDE8-4CFD-A7FF-0170BDB523CD}" type="presOf" srcId="{AC6EFA3D-A265-4212-8ACD-1EF604CF3125}" destId="{A93BF9A7-1BDD-407C-9C9E-F2F9C33506BF}" srcOrd="0" destOrd="0" presId="urn:microsoft.com/office/officeart/2005/8/layout/hierarchy4"/>
    <dgm:cxn modelId="{1BC17ED7-8EF7-4528-BEC0-90EC859D7DF5}" type="presOf" srcId="{64CDC1C8-98AC-40BF-94C8-68F7A4AF5D1C}" destId="{2C7DD1C9-6BA5-4DCD-82E9-286619BA4C6E}" srcOrd="0" destOrd="0" presId="urn:microsoft.com/office/officeart/2005/8/layout/hierarchy4"/>
    <dgm:cxn modelId="{48FFA1EE-5C7E-4A5F-84D9-9B5345930995}" type="presOf" srcId="{B15E7116-ADBF-4048-960A-98009A96DAEC}" destId="{73867EF6-A1E2-4670-AE6E-6F6D7B514BEA}" srcOrd="0" destOrd="0" presId="urn:microsoft.com/office/officeart/2005/8/layout/hierarchy4"/>
    <dgm:cxn modelId="{C2FC28F7-9D31-47A5-B1D5-1BFF9148556E}" type="presOf" srcId="{CD7A5A11-66F5-4EEF-B627-8EC0589BB809}" destId="{25AA1A68-01C2-4CA8-A475-E428A8CF8D56}" srcOrd="0" destOrd="0" presId="urn:microsoft.com/office/officeart/2005/8/layout/hierarchy4"/>
    <dgm:cxn modelId="{AFCB1D50-1FDF-4BFF-BF9E-40F77F4446BF}" type="presParOf" srcId="{99CEE0B8-1EBF-42BB-9E21-066DA7BA9D51}" destId="{729E339D-9FAF-4D56-BD79-9446D44FF2FE}" srcOrd="0" destOrd="0" presId="urn:microsoft.com/office/officeart/2005/8/layout/hierarchy4"/>
    <dgm:cxn modelId="{BACC4E04-D807-4543-87F0-49804D0665C5}" type="presParOf" srcId="{729E339D-9FAF-4D56-BD79-9446D44FF2FE}" destId="{1C658B45-F519-405E-86D9-1DEA53971FD7}" srcOrd="0" destOrd="0" presId="urn:microsoft.com/office/officeart/2005/8/layout/hierarchy4"/>
    <dgm:cxn modelId="{98E0A414-A659-4997-B0BF-87B01D23A65E}" type="presParOf" srcId="{729E339D-9FAF-4D56-BD79-9446D44FF2FE}" destId="{7BEDF53D-1A9D-44F9-99F0-0515F1E80A03}" srcOrd="1" destOrd="0" presId="urn:microsoft.com/office/officeart/2005/8/layout/hierarchy4"/>
    <dgm:cxn modelId="{C8AA4DD3-4662-492C-BEBB-D171CA1AB7CB}" type="presParOf" srcId="{729E339D-9FAF-4D56-BD79-9446D44FF2FE}" destId="{5EEDD60D-C26D-4E3E-9B33-C098E7D37249}" srcOrd="2" destOrd="0" presId="urn:microsoft.com/office/officeart/2005/8/layout/hierarchy4"/>
    <dgm:cxn modelId="{71D5748B-26E6-4115-9D5F-5F94AD847845}" type="presParOf" srcId="{5EEDD60D-C26D-4E3E-9B33-C098E7D37249}" destId="{4539056A-BC0E-42E8-94E9-8A429EB149AF}" srcOrd="0" destOrd="0" presId="urn:microsoft.com/office/officeart/2005/8/layout/hierarchy4"/>
    <dgm:cxn modelId="{95052DED-C4A1-4DFE-9D42-339B5D65EE45}" type="presParOf" srcId="{4539056A-BC0E-42E8-94E9-8A429EB149AF}" destId="{5C528F28-69A6-4E24-8A30-9CDEA780DCBA}" srcOrd="0" destOrd="0" presId="urn:microsoft.com/office/officeart/2005/8/layout/hierarchy4"/>
    <dgm:cxn modelId="{7106FFCD-FF07-42F2-9ABC-5D035BD955B1}" type="presParOf" srcId="{4539056A-BC0E-42E8-94E9-8A429EB149AF}" destId="{A9007E37-BC9F-4106-91C0-C08DAC5F2FFF}" srcOrd="1" destOrd="0" presId="urn:microsoft.com/office/officeart/2005/8/layout/hierarchy4"/>
    <dgm:cxn modelId="{498866B7-3AD2-4F32-8447-C7520A2AC410}" type="presParOf" srcId="{4539056A-BC0E-42E8-94E9-8A429EB149AF}" destId="{A69EC4C4-3387-4681-9CAD-EFAF56B42C35}" srcOrd="2" destOrd="0" presId="urn:microsoft.com/office/officeart/2005/8/layout/hierarchy4"/>
    <dgm:cxn modelId="{7A617DEB-24E4-4A95-BD08-298EA02DBFD8}" type="presParOf" srcId="{A69EC4C4-3387-4681-9CAD-EFAF56B42C35}" destId="{48E434CB-5488-4E32-BB9F-BE475303A322}" srcOrd="0" destOrd="0" presId="urn:microsoft.com/office/officeart/2005/8/layout/hierarchy4"/>
    <dgm:cxn modelId="{5C3D4752-FBB2-4D3F-A530-36703496EC2B}" type="presParOf" srcId="{48E434CB-5488-4E32-BB9F-BE475303A322}" destId="{25AA1A68-01C2-4CA8-A475-E428A8CF8D56}" srcOrd="0" destOrd="0" presId="urn:microsoft.com/office/officeart/2005/8/layout/hierarchy4"/>
    <dgm:cxn modelId="{E4F0A6E7-C730-47A9-BE75-3A294BF380E6}" type="presParOf" srcId="{48E434CB-5488-4E32-BB9F-BE475303A322}" destId="{10E158AE-142C-499E-9E34-7837220966B9}" srcOrd="1" destOrd="0" presId="urn:microsoft.com/office/officeart/2005/8/layout/hierarchy4"/>
    <dgm:cxn modelId="{BAEB2039-55BD-48C2-AA8E-102BE45EFAF8}" type="presParOf" srcId="{A69EC4C4-3387-4681-9CAD-EFAF56B42C35}" destId="{512D716B-A8C0-4B79-BCE6-4C2E2D931965}" srcOrd="1" destOrd="0" presId="urn:microsoft.com/office/officeart/2005/8/layout/hierarchy4"/>
    <dgm:cxn modelId="{C32F2D16-1101-421F-A6AA-3233B52978C0}" type="presParOf" srcId="{A69EC4C4-3387-4681-9CAD-EFAF56B42C35}" destId="{C85B393F-92F3-432F-8B89-8E9345194918}" srcOrd="2" destOrd="0" presId="urn:microsoft.com/office/officeart/2005/8/layout/hierarchy4"/>
    <dgm:cxn modelId="{0749024D-7855-43DF-9D12-D5FED3622B6A}" type="presParOf" srcId="{C85B393F-92F3-432F-8B89-8E9345194918}" destId="{B91024B3-4945-48F8-983D-A45717365D77}" srcOrd="0" destOrd="0" presId="urn:microsoft.com/office/officeart/2005/8/layout/hierarchy4"/>
    <dgm:cxn modelId="{C261D190-1E09-4558-8E15-481C29393F21}" type="presParOf" srcId="{C85B393F-92F3-432F-8B89-8E9345194918}" destId="{8D173EE3-EF48-49E8-999C-B94CC4F0EAB2}" srcOrd="1" destOrd="0" presId="urn:microsoft.com/office/officeart/2005/8/layout/hierarchy4"/>
    <dgm:cxn modelId="{5D9442DB-4A90-4E4A-B7C3-F2B9E352380F}" type="presParOf" srcId="{5EEDD60D-C26D-4E3E-9B33-C098E7D37249}" destId="{B50AA901-1E33-4F32-ADD4-F2DA0F998415}" srcOrd="1" destOrd="0" presId="urn:microsoft.com/office/officeart/2005/8/layout/hierarchy4"/>
    <dgm:cxn modelId="{F547CDD6-A2D9-49F9-AC1A-37B4EC253B83}" type="presParOf" srcId="{5EEDD60D-C26D-4E3E-9B33-C098E7D37249}" destId="{591D80A2-B014-4499-A91C-83EF5A2633CB}" srcOrd="2" destOrd="0" presId="urn:microsoft.com/office/officeart/2005/8/layout/hierarchy4"/>
    <dgm:cxn modelId="{B7B38703-A903-4A3E-AC46-97D2AEA360EC}" type="presParOf" srcId="{591D80A2-B014-4499-A91C-83EF5A2633CB}" destId="{2DB43BC5-8BBF-4A4D-9672-E01E287E3206}" srcOrd="0" destOrd="0" presId="urn:microsoft.com/office/officeart/2005/8/layout/hierarchy4"/>
    <dgm:cxn modelId="{CB74DCF3-A567-4BB1-9DC2-CF4AC40C2927}" type="presParOf" srcId="{591D80A2-B014-4499-A91C-83EF5A2633CB}" destId="{67F4355C-6A5C-4921-B2F5-F2A77CA09371}" srcOrd="1" destOrd="0" presId="urn:microsoft.com/office/officeart/2005/8/layout/hierarchy4"/>
    <dgm:cxn modelId="{5DEF7697-04A4-4D63-B124-757C0D72871B}" type="presParOf" srcId="{591D80A2-B014-4499-A91C-83EF5A2633CB}" destId="{D5FCE337-65AD-4C59-BE62-AA780C7911A4}" srcOrd="2" destOrd="0" presId="urn:microsoft.com/office/officeart/2005/8/layout/hierarchy4"/>
    <dgm:cxn modelId="{90BBE1D0-7FE0-41B1-B6B5-1F48F1774706}" type="presParOf" srcId="{D5FCE337-65AD-4C59-BE62-AA780C7911A4}" destId="{81E8033A-F9F0-4F34-8A86-561AB798ABA4}" srcOrd="0" destOrd="0" presId="urn:microsoft.com/office/officeart/2005/8/layout/hierarchy4"/>
    <dgm:cxn modelId="{B16EE21F-DB86-44CC-B69B-FAC299B726BE}" type="presParOf" srcId="{81E8033A-F9F0-4F34-8A86-561AB798ABA4}" destId="{73867EF6-A1E2-4670-AE6E-6F6D7B514BEA}" srcOrd="0" destOrd="0" presId="urn:microsoft.com/office/officeart/2005/8/layout/hierarchy4"/>
    <dgm:cxn modelId="{3D96FB78-0E62-4FAA-972B-A28525EFD5A5}" type="presParOf" srcId="{81E8033A-F9F0-4F34-8A86-561AB798ABA4}" destId="{D242BBF0-8F6C-40E8-B84B-E86042B7B6B3}" srcOrd="1" destOrd="0" presId="urn:microsoft.com/office/officeart/2005/8/layout/hierarchy4"/>
    <dgm:cxn modelId="{123E3F74-FB8E-4A0A-B3A0-8CE25C5C9FE6}" type="presParOf" srcId="{D5FCE337-65AD-4C59-BE62-AA780C7911A4}" destId="{FFCC1B9E-6CC9-41FF-A080-4E6EB5FD28D2}" srcOrd="1" destOrd="0" presId="urn:microsoft.com/office/officeart/2005/8/layout/hierarchy4"/>
    <dgm:cxn modelId="{5DD95673-474B-4298-BB2B-A915517BBC3A}" type="presParOf" srcId="{D5FCE337-65AD-4C59-BE62-AA780C7911A4}" destId="{2E4616CC-2751-4AAE-921F-4D7B6B31C162}" srcOrd="2" destOrd="0" presId="urn:microsoft.com/office/officeart/2005/8/layout/hierarchy4"/>
    <dgm:cxn modelId="{E1AAFB3F-EDC7-45FC-9BA6-959C9F1CB3D4}" type="presParOf" srcId="{2E4616CC-2751-4AAE-921F-4D7B6B31C162}" destId="{2C7DD1C9-6BA5-4DCD-82E9-286619BA4C6E}" srcOrd="0" destOrd="0" presId="urn:microsoft.com/office/officeart/2005/8/layout/hierarchy4"/>
    <dgm:cxn modelId="{C3C497D8-A990-4ED0-B439-C84A5837438B}" type="presParOf" srcId="{2E4616CC-2751-4AAE-921F-4D7B6B31C162}" destId="{CFC36F0C-1F6D-40D4-840F-5BED2E394E2B}" srcOrd="1" destOrd="0" presId="urn:microsoft.com/office/officeart/2005/8/layout/hierarchy4"/>
    <dgm:cxn modelId="{EFE75780-60E9-4962-A996-6D7DFDF94AD6}" type="presParOf" srcId="{D5FCE337-65AD-4C59-BE62-AA780C7911A4}" destId="{B7C50E71-C726-4AD1-B552-E5783887C9FC}" srcOrd="3" destOrd="0" presId="urn:microsoft.com/office/officeart/2005/8/layout/hierarchy4"/>
    <dgm:cxn modelId="{995C52B8-9536-46C3-A832-19E9C52201A6}" type="presParOf" srcId="{D5FCE337-65AD-4C59-BE62-AA780C7911A4}" destId="{F8FAA0C5-2B30-4D60-A13E-19091374B935}" srcOrd="4" destOrd="0" presId="urn:microsoft.com/office/officeart/2005/8/layout/hierarchy4"/>
    <dgm:cxn modelId="{0424CF19-05DA-4CE9-8766-4AF3CD05D3A6}" type="presParOf" srcId="{F8FAA0C5-2B30-4D60-A13E-19091374B935}" destId="{A93BF9A7-1BDD-407C-9C9E-F2F9C33506BF}" srcOrd="0" destOrd="0" presId="urn:microsoft.com/office/officeart/2005/8/layout/hierarchy4"/>
    <dgm:cxn modelId="{75AFD350-E7AC-4AB3-A1A8-10FB47058EA0}" type="presParOf" srcId="{F8FAA0C5-2B30-4D60-A13E-19091374B935}" destId="{3C734F5E-D7EB-4CB8-934D-D54C94CF16F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57C76AB-EF28-4A9F-82DC-54F7E603E73A}" type="doc">
      <dgm:prSet loTypeId="urn:microsoft.com/office/officeart/2005/8/layout/hierarchy4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933AA011-6B72-4A42-BA9F-5ACE2E750630}">
      <dgm:prSet phldrT="[Texto]"/>
      <dgm:spPr/>
      <dgm:t>
        <a:bodyPr/>
        <a:lstStyle/>
        <a:p>
          <a:r>
            <a:rPr lang="pt-BR" dirty="0"/>
            <a:t>SU2005: 100 kg</a:t>
          </a:r>
        </a:p>
      </dgm:t>
    </dgm:pt>
    <dgm:pt modelId="{CF20CA0D-E9B8-46A3-9912-2439DD60EE09}" type="parTrans" cxnId="{7D4A5130-9C40-4661-9D14-2DA389AB9FC6}">
      <dgm:prSet/>
      <dgm:spPr/>
      <dgm:t>
        <a:bodyPr/>
        <a:lstStyle/>
        <a:p>
          <a:endParaRPr lang="pt-BR"/>
        </a:p>
      </dgm:t>
    </dgm:pt>
    <dgm:pt modelId="{B5F1F1EA-E620-4C18-AEF3-17E787F05389}" type="sibTrans" cxnId="{7D4A5130-9C40-4661-9D14-2DA389AB9FC6}">
      <dgm:prSet/>
      <dgm:spPr/>
      <dgm:t>
        <a:bodyPr/>
        <a:lstStyle/>
        <a:p>
          <a:endParaRPr lang="pt-BR"/>
        </a:p>
      </dgm:t>
    </dgm:pt>
    <dgm:pt modelId="{96DC0FA3-B64B-462E-9FA5-8D4E0F952F8F}">
      <dgm:prSet phldrT="[Texto]"/>
      <dgm:spPr/>
      <dgm:t>
        <a:bodyPr/>
        <a:lstStyle/>
        <a:p>
          <a:r>
            <a:rPr lang="pt-BR" dirty="0"/>
            <a:t>Ficha (100 kg)</a:t>
          </a:r>
        </a:p>
      </dgm:t>
    </dgm:pt>
    <dgm:pt modelId="{36D37974-6C50-4E9F-94B6-ABF62A6910BD}" type="parTrans" cxnId="{785CDA0F-58A6-4994-9711-DC04DC425E07}">
      <dgm:prSet/>
      <dgm:spPr/>
      <dgm:t>
        <a:bodyPr/>
        <a:lstStyle/>
        <a:p>
          <a:endParaRPr lang="pt-BR"/>
        </a:p>
      </dgm:t>
    </dgm:pt>
    <dgm:pt modelId="{D8D6E9BF-51FF-473E-87F5-96221338C8F1}" type="sibTrans" cxnId="{785CDA0F-58A6-4994-9711-DC04DC425E07}">
      <dgm:prSet/>
      <dgm:spPr/>
      <dgm:t>
        <a:bodyPr/>
        <a:lstStyle/>
        <a:p>
          <a:endParaRPr lang="pt-BR"/>
        </a:p>
      </dgm:t>
    </dgm:pt>
    <dgm:pt modelId="{72E0178C-6A1B-4F58-A36E-3F0EC5B98EB5}">
      <dgm:prSet phldrT="[Texto]"/>
      <dgm:spPr/>
      <dgm:t>
        <a:bodyPr/>
        <a:lstStyle/>
        <a:p>
          <a:r>
            <a:rPr lang="pt-BR" dirty="0"/>
            <a:t>Endereço (100 kg)</a:t>
          </a:r>
        </a:p>
      </dgm:t>
    </dgm:pt>
    <dgm:pt modelId="{1F3BC535-AB80-4040-B237-648A59ACD59E}" type="parTrans" cxnId="{18D04B22-EC1D-41C1-A0BD-40DDA16CBAA2}">
      <dgm:prSet/>
      <dgm:spPr/>
      <dgm:t>
        <a:bodyPr/>
        <a:lstStyle/>
        <a:p>
          <a:endParaRPr lang="pt-BR"/>
        </a:p>
      </dgm:t>
    </dgm:pt>
    <dgm:pt modelId="{BB3C939F-A060-43E9-AE08-80E4C814E0CD}" type="sibTrans" cxnId="{18D04B22-EC1D-41C1-A0BD-40DDA16CBAA2}">
      <dgm:prSet/>
      <dgm:spPr/>
      <dgm:t>
        <a:bodyPr/>
        <a:lstStyle/>
        <a:p>
          <a:endParaRPr lang="pt-BR"/>
        </a:p>
      </dgm:t>
    </dgm:pt>
    <dgm:pt modelId="{CD7A5A11-66F5-4EEF-B627-8EC0589BB809}">
      <dgm:prSet phldrT="[Texto]"/>
      <dgm:spPr/>
      <dgm:t>
        <a:bodyPr/>
        <a:lstStyle/>
        <a:p>
          <a:r>
            <a:rPr lang="pt-BR" dirty="0"/>
            <a:t>Ficha 10: 50 kg</a:t>
          </a:r>
        </a:p>
      </dgm:t>
    </dgm:pt>
    <dgm:pt modelId="{9CDECFF0-42CD-4043-ADC1-BDF5266DCBD1}" type="parTrans" cxnId="{B7480508-4AAC-4BB1-81FC-55278C23216C}">
      <dgm:prSet/>
      <dgm:spPr/>
      <dgm:t>
        <a:bodyPr/>
        <a:lstStyle/>
        <a:p>
          <a:endParaRPr lang="pt-BR"/>
        </a:p>
      </dgm:t>
    </dgm:pt>
    <dgm:pt modelId="{24958069-ABAC-49FC-B816-74B3BF8A0EA9}" type="sibTrans" cxnId="{B7480508-4AAC-4BB1-81FC-55278C23216C}">
      <dgm:prSet/>
      <dgm:spPr/>
      <dgm:t>
        <a:bodyPr/>
        <a:lstStyle/>
        <a:p>
          <a:endParaRPr lang="pt-BR"/>
        </a:p>
      </dgm:t>
    </dgm:pt>
    <dgm:pt modelId="{DCB23A6D-3F0B-4BDA-944F-C08FAD05B934}">
      <dgm:prSet phldrT="[Texto]"/>
      <dgm:spPr/>
      <dgm:t>
        <a:bodyPr/>
        <a:lstStyle/>
        <a:p>
          <a:r>
            <a:rPr lang="pt-BR" dirty="0"/>
            <a:t>Ficha 20: 50 kg </a:t>
          </a:r>
        </a:p>
      </dgm:t>
    </dgm:pt>
    <dgm:pt modelId="{0BF3D1D7-5DE8-42A5-B2BB-5B5455A7C48A}" type="parTrans" cxnId="{B8D7178D-6265-43B4-9F3E-3FFBDA3C5BBA}">
      <dgm:prSet/>
      <dgm:spPr/>
      <dgm:t>
        <a:bodyPr/>
        <a:lstStyle/>
        <a:p>
          <a:endParaRPr lang="pt-BR"/>
        </a:p>
      </dgm:t>
    </dgm:pt>
    <dgm:pt modelId="{278DFD3E-883B-44E7-AA7C-44037EE3812E}" type="sibTrans" cxnId="{B8D7178D-6265-43B4-9F3E-3FFBDA3C5BBA}">
      <dgm:prSet/>
      <dgm:spPr/>
      <dgm:t>
        <a:bodyPr/>
        <a:lstStyle/>
        <a:p>
          <a:endParaRPr lang="pt-BR"/>
        </a:p>
      </dgm:t>
    </dgm:pt>
    <dgm:pt modelId="{89C5D19B-B90D-46A2-A015-A4A1A60EF7CC}">
      <dgm:prSet phldrT="[Texto]"/>
      <dgm:spPr/>
      <dgm:t>
        <a:bodyPr/>
        <a:lstStyle/>
        <a:p>
          <a:r>
            <a:rPr lang="pt-BR" dirty="0"/>
            <a:t>Rua 1: 100 kg</a:t>
          </a:r>
        </a:p>
      </dgm:t>
    </dgm:pt>
    <dgm:pt modelId="{642B20ED-B9D8-4860-9A59-DE8F5C22EF60}" type="parTrans" cxnId="{F19CCB77-ADE0-44C8-8E13-2D2286C82756}">
      <dgm:prSet/>
      <dgm:spPr/>
      <dgm:t>
        <a:bodyPr/>
        <a:lstStyle/>
        <a:p>
          <a:endParaRPr lang="pt-BR"/>
        </a:p>
      </dgm:t>
    </dgm:pt>
    <dgm:pt modelId="{77743952-3E79-408B-BF3F-165514723831}" type="sibTrans" cxnId="{F19CCB77-ADE0-44C8-8E13-2D2286C82756}">
      <dgm:prSet/>
      <dgm:spPr/>
      <dgm:t>
        <a:bodyPr/>
        <a:lstStyle/>
        <a:p>
          <a:endParaRPr lang="pt-BR"/>
        </a:p>
      </dgm:t>
    </dgm:pt>
    <dgm:pt modelId="{9A81AA8B-B6D6-45FF-8751-26F971F93D63}" type="pres">
      <dgm:prSet presAssocID="{A57C76AB-EF28-4A9F-82DC-54F7E603E73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E9F3059-69C5-48A3-B195-D01297927666}" type="pres">
      <dgm:prSet presAssocID="{933AA011-6B72-4A42-BA9F-5ACE2E750630}" presName="vertOne" presStyleCnt="0"/>
      <dgm:spPr/>
    </dgm:pt>
    <dgm:pt modelId="{9C684C38-7C2D-4295-BC87-1AECEF0E392D}" type="pres">
      <dgm:prSet presAssocID="{933AA011-6B72-4A42-BA9F-5ACE2E750630}" presName="txOne" presStyleLbl="node0" presStyleIdx="0" presStyleCnt="1">
        <dgm:presLayoutVars>
          <dgm:chPref val="3"/>
        </dgm:presLayoutVars>
      </dgm:prSet>
      <dgm:spPr/>
    </dgm:pt>
    <dgm:pt modelId="{47A4BD59-411D-4173-BAEC-0142A7C6999C}" type="pres">
      <dgm:prSet presAssocID="{933AA011-6B72-4A42-BA9F-5ACE2E750630}" presName="parTransOne" presStyleCnt="0"/>
      <dgm:spPr/>
    </dgm:pt>
    <dgm:pt modelId="{7CABD6E2-43E3-4232-B7D1-DC2F19BDA580}" type="pres">
      <dgm:prSet presAssocID="{933AA011-6B72-4A42-BA9F-5ACE2E750630}" presName="horzOne" presStyleCnt="0"/>
      <dgm:spPr/>
    </dgm:pt>
    <dgm:pt modelId="{A1CD0F84-2723-4A52-96F9-2BF5F12BD6E5}" type="pres">
      <dgm:prSet presAssocID="{96DC0FA3-B64B-462E-9FA5-8D4E0F952F8F}" presName="vertTwo" presStyleCnt="0"/>
      <dgm:spPr/>
    </dgm:pt>
    <dgm:pt modelId="{086A7D70-DFA0-45B6-8719-1CA93C311A82}" type="pres">
      <dgm:prSet presAssocID="{96DC0FA3-B64B-462E-9FA5-8D4E0F952F8F}" presName="txTwo" presStyleLbl="node2" presStyleIdx="0" presStyleCnt="2">
        <dgm:presLayoutVars>
          <dgm:chPref val="3"/>
        </dgm:presLayoutVars>
      </dgm:prSet>
      <dgm:spPr/>
    </dgm:pt>
    <dgm:pt modelId="{9BB80C20-6438-4A45-AE4C-71F6FCB5214D}" type="pres">
      <dgm:prSet presAssocID="{96DC0FA3-B64B-462E-9FA5-8D4E0F952F8F}" presName="parTransTwo" presStyleCnt="0"/>
      <dgm:spPr/>
    </dgm:pt>
    <dgm:pt modelId="{849EC00B-FF07-4E47-8A46-A7F0A89CA849}" type="pres">
      <dgm:prSet presAssocID="{96DC0FA3-B64B-462E-9FA5-8D4E0F952F8F}" presName="horzTwo" presStyleCnt="0"/>
      <dgm:spPr/>
    </dgm:pt>
    <dgm:pt modelId="{30C4A2FD-B56D-4848-AA3B-F98BA96C4426}" type="pres">
      <dgm:prSet presAssocID="{CD7A5A11-66F5-4EEF-B627-8EC0589BB809}" presName="vertThree" presStyleCnt="0"/>
      <dgm:spPr/>
    </dgm:pt>
    <dgm:pt modelId="{E0E68993-BC94-4A54-BA4B-37B3350133E1}" type="pres">
      <dgm:prSet presAssocID="{CD7A5A11-66F5-4EEF-B627-8EC0589BB809}" presName="txThree" presStyleLbl="node3" presStyleIdx="0" presStyleCnt="3">
        <dgm:presLayoutVars>
          <dgm:chPref val="3"/>
        </dgm:presLayoutVars>
      </dgm:prSet>
      <dgm:spPr/>
    </dgm:pt>
    <dgm:pt modelId="{59295D6B-4B1F-4222-94A8-90B2D46370A0}" type="pres">
      <dgm:prSet presAssocID="{CD7A5A11-66F5-4EEF-B627-8EC0589BB809}" presName="horzThree" presStyleCnt="0"/>
      <dgm:spPr/>
    </dgm:pt>
    <dgm:pt modelId="{9925F83B-90D3-4CDE-9BC7-7B38D7A0E4BA}" type="pres">
      <dgm:prSet presAssocID="{24958069-ABAC-49FC-B816-74B3BF8A0EA9}" presName="sibSpaceThree" presStyleCnt="0"/>
      <dgm:spPr/>
    </dgm:pt>
    <dgm:pt modelId="{C4898C44-6020-4296-98C7-E5C4FF8F8D0B}" type="pres">
      <dgm:prSet presAssocID="{DCB23A6D-3F0B-4BDA-944F-C08FAD05B934}" presName="vertThree" presStyleCnt="0"/>
      <dgm:spPr/>
    </dgm:pt>
    <dgm:pt modelId="{7274D3C5-3461-4366-9C92-AAB597CC9E36}" type="pres">
      <dgm:prSet presAssocID="{DCB23A6D-3F0B-4BDA-944F-C08FAD05B934}" presName="txThree" presStyleLbl="node3" presStyleIdx="1" presStyleCnt="3">
        <dgm:presLayoutVars>
          <dgm:chPref val="3"/>
        </dgm:presLayoutVars>
      </dgm:prSet>
      <dgm:spPr/>
    </dgm:pt>
    <dgm:pt modelId="{3CE474C9-9E41-40BF-A60F-55A12F78DE39}" type="pres">
      <dgm:prSet presAssocID="{DCB23A6D-3F0B-4BDA-944F-C08FAD05B934}" presName="horzThree" presStyleCnt="0"/>
      <dgm:spPr/>
    </dgm:pt>
    <dgm:pt modelId="{3F3F0F2E-60F6-4FB8-B001-FD2CD3472B17}" type="pres">
      <dgm:prSet presAssocID="{D8D6E9BF-51FF-473E-87F5-96221338C8F1}" presName="sibSpaceTwo" presStyleCnt="0"/>
      <dgm:spPr/>
    </dgm:pt>
    <dgm:pt modelId="{2CF09461-CB6D-4C3C-B0BA-595D78DB6E3D}" type="pres">
      <dgm:prSet presAssocID="{72E0178C-6A1B-4F58-A36E-3F0EC5B98EB5}" presName="vertTwo" presStyleCnt="0"/>
      <dgm:spPr/>
    </dgm:pt>
    <dgm:pt modelId="{16BDF7B0-4F2B-4CA4-ADBA-47D5E6D50FD1}" type="pres">
      <dgm:prSet presAssocID="{72E0178C-6A1B-4F58-A36E-3F0EC5B98EB5}" presName="txTwo" presStyleLbl="node2" presStyleIdx="1" presStyleCnt="2">
        <dgm:presLayoutVars>
          <dgm:chPref val="3"/>
        </dgm:presLayoutVars>
      </dgm:prSet>
      <dgm:spPr/>
    </dgm:pt>
    <dgm:pt modelId="{4EA88102-B03C-4C60-9EA8-786DEA5E5616}" type="pres">
      <dgm:prSet presAssocID="{72E0178C-6A1B-4F58-A36E-3F0EC5B98EB5}" presName="parTransTwo" presStyleCnt="0"/>
      <dgm:spPr/>
    </dgm:pt>
    <dgm:pt modelId="{F5CDAD9D-9BF8-48C7-8D15-FE1B17E19DE5}" type="pres">
      <dgm:prSet presAssocID="{72E0178C-6A1B-4F58-A36E-3F0EC5B98EB5}" presName="horzTwo" presStyleCnt="0"/>
      <dgm:spPr/>
    </dgm:pt>
    <dgm:pt modelId="{B13B999F-4A8E-44BB-81A3-FDEC2B1496CF}" type="pres">
      <dgm:prSet presAssocID="{89C5D19B-B90D-46A2-A015-A4A1A60EF7CC}" presName="vertThree" presStyleCnt="0"/>
      <dgm:spPr/>
    </dgm:pt>
    <dgm:pt modelId="{CB77785D-C923-4653-A268-CE04C1280C8D}" type="pres">
      <dgm:prSet presAssocID="{89C5D19B-B90D-46A2-A015-A4A1A60EF7CC}" presName="txThree" presStyleLbl="node3" presStyleIdx="2" presStyleCnt="3">
        <dgm:presLayoutVars>
          <dgm:chPref val="3"/>
        </dgm:presLayoutVars>
      </dgm:prSet>
      <dgm:spPr/>
    </dgm:pt>
    <dgm:pt modelId="{E0B16DA0-3E5B-4E89-9881-C67DEDD609FD}" type="pres">
      <dgm:prSet presAssocID="{89C5D19B-B90D-46A2-A015-A4A1A60EF7CC}" presName="horzThree" presStyleCnt="0"/>
      <dgm:spPr/>
    </dgm:pt>
  </dgm:ptLst>
  <dgm:cxnLst>
    <dgm:cxn modelId="{B7480508-4AAC-4BB1-81FC-55278C23216C}" srcId="{96DC0FA3-B64B-462E-9FA5-8D4E0F952F8F}" destId="{CD7A5A11-66F5-4EEF-B627-8EC0589BB809}" srcOrd="0" destOrd="0" parTransId="{9CDECFF0-42CD-4043-ADC1-BDF5266DCBD1}" sibTransId="{24958069-ABAC-49FC-B816-74B3BF8A0EA9}"/>
    <dgm:cxn modelId="{785CDA0F-58A6-4994-9711-DC04DC425E07}" srcId="{933AA011-6B72-4A42-BA9F-5ACE2E750630}" destId="{96DC0FA3-B64B-462E-9FA5-8D4E0F952F8F}" srcOrd="0" destOrd="0" parTransId="{36D37974-6C50-4E9F-94B6-ABF62A6910BD}" sibTransId="{D8D6E9BF-51FF-473E-87F5-96221338C8F1}"/>
    <dgm:cxn modelId="{BD5FBE21-1E64-45BD-ACEC-14F9C41F1FC9}" type="presOf" srcId="{89C5D19B-B90D-46A2-A015-A4A1A60EF7CC}" destId="{CB77785D-C923-4653-A268-CE04C1280C8D}" srcOrd="0" destOrd="0" presId="urn:microsoft.com/office/officeart/2005/8/layout/hierarchy4"/>
    <dgm:cxn modelId="{18D04B22-EC1D-41C1-A0BD-40DDA16CBAA2}" srcId="{933AA011-6B72-4A42-BA9F-5ACE2E750630}" destId="{72E0178C-6A1B-4F58-A36E-3F0EC5B98EB5}" srcOrd="1" destOrd="0" parTransId="{1F3BC535-AB80-4040-B237-648A59ACD59E}" sibTransId="{BB3C939F-A060-43E9-AE08-80E4C814E0CD}"/>
    <dgm:cxn modelId="{7D4A5130-9C40-4661-9D14-2DA389AB9FC6}" srcId="{A57C76AB-EF28-4A9F-82DC-54F7E603E73A}" destId="{933AA011-6B72-4A42-BA9F-5ACE2E750630}" srcOrd="0" destOrd="0" parTransId="{CF20CA0D-E9B8-46A3-9912-2439DD60EE09}" sibTransId="{B5F1F1EA-E620-4C18-AEF3-17E787F05389}"/>
    <dgm:cxn modelId="{16D93652-B62D-4050-AA12-36AFB3944CAF}" type="presOf" srcId="{96DC0FA3-B64B-462E-9FA5-8D4E0F952F8F}" destId="{086A7D70-DFA0-45B6-8719-1CA93C311A82}" srcOrd="0" destOrd="0" presId="urn:microsoft.com/office/officeart/2005/8/layout/hierarchy4"/>
    <dgm:cxn modelId="{F19CCB77-ADE0-44C8-8E13-2D2286C82756}" srcId="{72E0178C-6A1B-4F58-A36E-3F0EC5B98EB5}" destId="{89C5D19B-B90D-46A2-A015-A4A1A60EF7CC}" srcOrd="0" destOrd="0" parTransId="{642B20ED-B9D8-4860-9A59-DE8F5C22EF60}" sibTransId="{77743952-3E79-408B-BF3F-165514723831}"/>
    <dgm:cxn modelId="{B8D7178D-6265-43B4-9F3E-3FFBDA3C5BBA}" srcId="{96DC0FA3-B64B-462E-9FA5-8D4E0F952F8F}" destId="{DCB23A6D-3F0B-4BDA-944F-C08FAD05B934}" srcOrd="1" destOrd="0" parTransId="{0BF3D1D7-5DE8-42A5-B2BB-5B5455A7C48A}" sibTransId="{278DFD3E-883B-44E7-AA7C-44037EE3812E}"/>
    <dgm:cxn modelId="{6782D2A2-2D35-4734-9E71-7D441CB99354}" type="presOf" srcId="{DCB23A6D-3F0B-4BDA-944F-C08FAD05B934}" destId="{7274D3C5-3461-4366-9C92-AAB597CC9E36}" srcOrd="0" destOrd="0" presId="urn:microsoft.com/office/officeart/2005/8/layout/hierarchy4"/>
    <dgm:cxn modelId="{1B110AB1-D836-4A88-8171-F24D4373E00C}" type="presOf" srcId="{A57C76AB-EF28-4A9F-82DC-54F7E603E73A}" destId="{9A81AA8B-B6D6-45FF-8751-26F971F93D63}" srcOrd="0" destOrd="0" presId="urn:microsoft.com/office/officeart/2005/8/layout/hierarchy4"/>
    <dgm:cxn modelId="{16CD2AB7-5FC0-4B8F-B8C2-A077006CCC5B}" type="presOf" srcId="{CD7A5A11-66F5-4EEF-B627-8EC0589BB809}" destId="{E0E68993-BC94-4A54-BA4B-37B3350133E1}" srcOrd="0" destOrd="0" presId="urn:microsoft.com/office/officeart/2005/8/layout/hierarchy4"/>
    <dgm:cxn modelId="{447592C3-B7DC-4D74-AA6B-7FAB91071EA3}" type="presOf" srcId="{933AA011-6B72-4A42-BA9F-5ACE2E750630}" destId="{9C684C38-7C2D-4295-BC87-1AECEF0E392D}" srcOrd="0" destOrd="0" presId="urn:microsoft.com/office/officeart/2005/8/layout/hierarchy4"/>
    <dgm:cxn modelId="{0255C0CA-911F-442D-AD51-C3F40E6B5F66}" type="presOf" srcId="{72E0178C-6A1B-4F58-A36E-3F0EC5B98EB5}" destId="{16BDF7B0-4F2B-4CA4-ADBA-47D5E6D50FD1}" srcOrd="0" destOrd="0" presId="urn:microsoft.com/office/officeart/2005/8/layout/hierarchy4"/>
    <dgm:cxn modelId="{A0DE34C2-D4F2-4554-8D4A-55E2D94191D0}" type="presParOf" srcId="{9A81AA8B-B6D6-45FF-8751-26F971F93D63}" destId="{8E9F3059-69C5-48A3-B195-D01297927666}" srcOrd="0" destOrd="0" presId="urn:microsoft.com/office/officeart/2005/8/layout/hierarchy4"/>
    <dgm:cxn modelId="{473299E5-7249-470B-B1FA-B2975E9AA63D}" type="presParOf" srcId="{8E9F3059-69C5-48A3-B195-D01297927666}" destId="{9C684C38-7C2D-4295-BC87-1AECEF0E392D}" srcOrd="0" destOrd="0" presId="urn:microsoft.com/office/officeart/2005/8/layout/hierarchy4"/>
    <dgm:cxn modelId="{CCB79CF3-B0C7-4458-AA42-5B00E9E1D935}" type="presParOf" srcId="{8E9F3059-69C5-48A3-B195-D01297927666}" destId="{47A4BD59-411D-4173-BAEC-0142A7C6999C}" srcOrd="1" destOrd="0" presId="urn:microsoft.com/office/officeart/2005/8/layout/hierarchy4"/>
    <dgm:cxn modelId="{3910CFE4-C827-42B9-BEC6-37F82B042ED1}" type="presParOf" srcId="{8E9F3059-69C5-48A3-B195-D01297927666}" destId="{7CABD6E2-43E3-4232-B7D1-DC2F19BDA580}" srcOrd="2" destOrd="0" presId="urn:microsoft.com/office/officeart/2005/8/layout/hierarchy4"/>
    <dgm:cxn modelId="{74CC8676-8033-4D83-B17F-E307B1A7F03D}" type="presParOf" srcId="{7CABD6E2-43E3-4232-B7D1-DC2F19BDA580}" destId="{A1CD0F84-2723-4A52-96F9-2BF5F12BD6E5}" srcOrd="0" destOrd="0" presId="urn:microsoft.com/office/officeart/2005/8/layout/hierarchy4"/>
    <dgm:cxn modelId="{F87C6BB2-E8E5-447C-A95C-13471D8403E8}" type="presParOf" srcId="{A1CD0F84-2723-4A52-96F9-2BF5F12BD6E5}" destId="{086A7D70-DFA0-45B6-8719-1CA93C311A82}" srcOrd="0" destOrd="0" presId="urn:microsoft.com/office/officeart/2005/8/layout/hierarchy4"/>
    <dgm:cxn modelId="{1BC3111D-2114-47A4-AC9A-DF37737E41AA}" type="presParOf" srcId="{A1CD0F84-2723-4A52-96F9-2BF5F12BD6E5}" destId="{9BB80C20-6438-4A45-AE4C-71F6FCB5214D}" srcOrd="1" destOrd="0" presId="urn:microsoft.com/office/officeart/2005/8/layout/hierarchy4"/>
    <dgm:cxn modelId="{6B051398-6DE5-4C86-86F9-BD4083074D64}" type="presParOf" srcId="{A1CD0F84-2723-4A52-96F9-2BF5F12BD6E5}" destId="{849EC00B-FF07-4E47-8A46-A7F0A89CA849}" srcOrd="2" destOrd="0" presId="urn:microsoft.com/office/officeart/2005/8/layout/hierarchy4"/>
    <dgm:cxn modelId="{2A3C2E2D-9F93-4DDF-B488-3813D6E81669}" type="presParOf" srcId="{849EC00B-FF07-4E47-8A46-A7F0A89CA849}" destId="{30C4A2FD-B56D-4848-AA3B-F98BA96C4426}" srcOrd="0" destOrd="0" presId="urn:microsoft.com/office/officeart/2005/8/layout/hierarchy4"/>
    <dgm:cxn modelId="{B0133FA2-9AE8-4806-8DB3-4C2B1310C03F}" type="presParOf" srcId="{30C4A2FD-B56D-4848-AA3B-F98BA96C4426}" destId="{E0E68993-BC94-4A54-BA4B-37B3350133E1}" srcOrd="0" destOrd="0" presId="urn:microsoft.com/office/officeart/2005/8/layout/hierarchy4"/>
    <dgm:cxn modelId="{65C2751D-67C2-473A-9154-B39D81F40F28}" type="presParOf" srcId="{30C4A2FD-B56D-4848-AA3B-F98BA96C4426}" destId="{59295D6B-4B1F-4222-94A8-90B2D46370A0}" srcOrd="1" destOrd="0" presId="urn:microsoft.com/office/officeart/2005/8/layout/hierarchy4"/>
    <dgm:cxn modelId="{F6811704-9BC2-4E4E-BBF0-0A47D45D6446}" type="presParOf" srcId="{849EC00B-FF07-4E47-8A46-A7F0A89CA849}" destId="{9925F83B-90D3-4CDE-9BC7-7B38D7A0E4BA}" srcOrd="1" destOrd="0" presId="urn:microsoft.com/office/officeart/2005/8/layout/hierarchy4"/>
    <dgm:cxn modelId="{C80014D1-FBBD-4C1F-90D5-C1091F307C25}" type="presParOf" srcId="{849EC00B-FF07-4E47-8A46-A7F0A89CA849}" destId="{C4898C44-6020-4296-98C7-E5C4FF8F8D0B}" srcOrd="2" destOrd="0" presId="urn:microsoft.com/office/officeart/2005/8/layout/hierarchy4"/>
    <dgm:cxn modelId="{4168FF48-150E-401C-8FA2-1961D9129602}" type="presParOf" srcId="{C4898C44-6020-4296-98C7-E5C4FF8F8D0B}" destId="{7274D3C5-3461-4366-9C92-AAB597CC9E36}" srcOrd="0" destOrd="0" presId="urn:microsoft.com/office/officeart/2005/8/layout/hierarchy4"/>
    <dgm:cxn modelId="{4797B4B0-5821-4486-81F4-2E76C829F90D}" type="presParOf" srcId="{C4898C44-6020-4296-98C7-E5C4FF8F8D0B}" destId="{3CE474C9-9E41-40BF-A60F-55A12F78DE39}" srcOrd="1" destOrd="0" presId="urn:microsoft.com/office/officeart/2005/8/layout/hierarchy4"/>
    <dgm:cxn modelId="{4A80CC06-A673-444E-B030-3790C77FC6E2}" type="presParOf" srcId="{7CABD6E2-43E3-4232-B7D1-DC2F19BDA580}" destId="{3F3F0F2E-60F6-4FB8-B001-FD2CD3472B17}" srcOrd="1" destOrd="0" presId="urn:microsoft.com/office/officeart/2005/8/layout/hierarchy4"/>
    <dgm:cxn modelId="{CA464859-4C95-4946-9B0E-D9DEB103E5A3}" type="presParOf" srcId="{7CABD6E2-43E3-4232-B7D1-DC2F19BDA580}" destId="{2CF09461-CB6D-4C3C-B0BA-595D78DB6E3D}" srcOrd="2" destOrd="0" presId="urn:microsoft.com/office/officeart/2005/8/layout/hierarchy4"/>
    <dgm:cxn modelId="{B69246B6-7A6E-4FE0-9939-B0642E86B32F}" type="presParOf" srcId="{2CF09461-CB6D-4C3C-B0BA-595D78DB6E3D}" destId="{16BDF7B0-4F2B-4CA4-ADBA-47D5E6D50FD1}" srcOrd="0" destOrd="0" presId="urn:microsoft.com/office/officeart/2005/8/layout/hierarchy4"/>
    <dgm:cxn modelId="{43EB2136-2563-4C6E-A469-7AEA08B1352F}" type="presParOf" srcId="{2CF09461-CB6D-4C3C-B0BA-595D78DB6E3D}" destId="{4EA88102-B03C-4C60-9EA8-786DEA5E5616}" srcOrd="1" destOrd="0" presId="urn:microsoft.com/office/officeart/2005/8/layout/hierarchy4"/>
    <dgm:cxn modelId="{830E1A56-5760-4350-9F62-2AE059550CA5}" type="presParOf" srcId="{2CF09461-CB6D-4C3C-B0BA-595D78DB6E3D}" destId="{F5CDAD9D-9BF8-48C7-8D15-FE1B17E19DE5}" srcOrd="2" destOrd="0" presId="urn:microsoft.com/office/officeart/2005/8/layout/hierarchy4"/>
    <dgm:cxn modelId="{AC7F23D4-959F-47A9-8BDE-45DA7CFA58DD}" type="presParOf" srcId="{F5CDAD9D-9BF8-48C7-8D15-FE1B17E19DE5}" destId="{B13B999F-4A8E-44BB-81A3-FDEC2B1496CF}" srcOrd="0" destOrd="0" presId="urn:microsoft.com/office/officeart/2005/8/layout/hierarchy4"/>
    <dgm:cxn modelId="{195A2594-517A-4CD4-863F-65E6D7557244}" type="presParOf" srcId="{B13B999F-4A8E-44BB-81A3-FDEC2B1496CF}" destId="{CB77785D-C923-4653-A268-CE04C1280C8D}" srcOrd="0" destOrd="0" presId="urn:microsoft.com/office/officeart/2005/8/layout/hierarchy4"/>
    <dgm:cxn modelId="{FCC4E06D-820B-42D9-A3F7-DC2AA9F640A5}" type="presParOf" srcId="{B13B999F-4A8E-44BB-81A3-FDEC2B1496CF}" destId="{E0B16DA0-3E5B-4E89-9881-C67DEDD609F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57C76AB-EF28-4A9F-82DC-54F7E603E73A}" type="doc">
      <dgm:prSet loTypeId="urn:microsoft.com/office/officeart/2005/8/layout/hierarchy4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933AA011-6B72-4A42-BA9F-5ACE2E750630}">
      <dgm:prSet phldrT="[Texto]"/>
      <dgm:spPr/>
      <dgm:t>
        <a:bodyPr/>
        <a:lstStyle/>
        <a:p>
          <a:r>
            <a:rPr lang="pt-BR" dirty="0"/>
            <a:t>SU2005: 100 kg</a:t>
          </a:r>
        </a:p>
      </dgm:t>
    </dgm:pt>
    <dgm:pt modelId="{CF20CA0D-E9B8-46A3-9912-2439DD60EE09}" type="parTrans" cxnId="{7D4A5130-9C40-4661-9D14-2DA389AB9FC6}">
      <dgm:prSet/>
      <dgm:spPr/>
      <dgm:t>
        <a:bodyPr/>
        <a:lstStyle/>
        <a:p>
          <a:endParaRPr lang="pt-BR"/>
        </a:p>
      </dgm:t>
    </dgm:pt>
    <dgm:pt modelId="{B5F1F1EA-E620-4C18-AEF3-17E787F05389}" type="sibTrans" cxnId="{7D4A5130-9C40-4661-9D14-2DA389AB9FC6}">
      <dgm:prSet/>
      <dgm:spPr/>
      <dgm:t>
        <a:bodyPr/>
        <a:lstStyle/>
        <a:p>
          <a:endParaRPr lang="pt-BR"/>
        </a:p>
      </dgm:t>
    </dgm:pt>
    <dgm:pt modelId="{96DC0FA3-B64B-462E-9FA5-8D4E0F952F8F}">
      <dgm:prSet phldrT="[Texto]"/>
      <dgm:spPr/>
      <dgm:t>
        <a:bodyPr/>
        <a:lstStyle/>
        <a:p>
          <a:r>
            <a:rPr lang="pt-BR" dirty="0"/>
            <a:t>Ficha (100 kg)</a:t>
          </a:r>
        </a:p>
      </dgm:t>
    </dgm:pt>
    <dgm:pt modelId="{36D37974-6C50-4E9F-94B6-ABF62A6910BD}" type="parTrans" cxnId="{785CDA0F-58A6-4994-9711-DC04DC425E07}">
      <dgm:prSet/>
      <dgm:spPr/>
      <dgm:t>
        <a:bodyPr/>
        <a:lstStyle/>
        <a:p>
          <a:endParaRPr lang="pt-BR"/>
        </a:p>
      </dgm:t>
    </dgm:pt>
    <dgm:pt modelId="{D8D6E9BF-51FF-473E-87F5-96221338C8F1}" type="sibTrans" cxnId="{785CDA0F-58A6-4994-9711-DC04DC425E07}">
      <dgm:prSet/>
      <dgm:spPr/>
      <dgm:t>
        <a:bodyPr/>
        <a:lstStyle/>
        <a:p>
          <a:endParaRPr lang="pt-BR"/>
        </a:p>
      </dgm:t>
    </dgm:pt>
    <dgm:pt modelId="{3140DEA5-48D7-4F0D-BC25-FB1F63EDE1CC}">
      <dgm:prSet phldrT="[Texto]"/>
      <dgm:spPr/>
      <dgm:t>
        <a:bodyPr/>
        <a:lstStyle/>
        <a:p>
          <a:r>
            <a:rPr lang="pt-BR" dirty="0"/>
            <a:t>Lote (100 kg)</a:t>
          </a:r>
        </a:p>
      </dgm:t>
    </dgm:pt>
    <dgm:pt modelId="{461A9328-B17F-4C6B-9D59-12D226B3F214}" type="parTrans" cxnId="{86276242-3780-437A-B97E-F0D33DEA7A5F}">
      <dgm:prSet/>
      <dgm:spPr/>
      <dgm:t>
        <a:bodyPr/>
        <a:lstStyle/>
        <a:p>
          <a:endParaRPr lang="pt-BR"/>
        </a:p>
      </dgm:t>
    </dgm:pt>
    <dgm:pt modelId="{790984FA-FFCD-4619-BE86-DD6F4D403188}" type="sibTrans" cxnId="{86276242-3780-437A-B97E-F0D33DEA7A5F}">
      <dgm:prSet/>
      <dgm:spPr/>
      <dgm:t>
        <a:bodyPr/>
        <a:lstStyle/>
        <a:p>
          <a:endParaRPr lang="pt-BR"/>
        </a:p>
      </dgm:t>
    </dgm:pt>
    <dgm:pt modelId="{72E0178C-6A1B-4F58-A36E-3F0EC5B98EB5}">
      <dgm:prSet phldrT="[Texto]"/>
      <dgm:spPr/>
      <dgm:t>
        <a:bodyPr/>
        <a:lstStyle/>
        <a:p>
          <a:r>
            <a:rPr lang="pt-BR" dirty="0"/>
            <a:t>Endereço (100 kg)</a:t>
          </a:r>
        </a:p>
      </dgm:t>
    </dgm:pt>
    <dgm:pt modelId="{1F3BC535-AB80-4040-B237-648A59ACD59E}" type="parTrans" cxnId="{18D04B22-EC1D-41C1-A0BD-40DDA16CBAA2}">
      <dgm:prSet/>
      <dgm:spPr/>
      <dgm:t>
        <a:bodyPr/>
        <a:lstStyle/>
        <a:p>
          <a:endParaRPr lang="pt-BR"/>
        </a:p>
      </dgm:t>
    </dgm:pt>
    <dgm:pt modelId="{BB3C939F-A060-43E9-AE08-80E4C814E0CD}" type="sibTrans" cxnId="{18D04B22-EC1D-41C1-A0BD-40DDA16CBAA2}">
      <dgm:prSet/>
      <dgm:spPr/>
      <dgm:t>
        <a:bodyPr/>
        <a:lstStyle/>
        <a:p>
          <a:endParaRPr lang="pt-BR"/>
        </a:p>
      </dgm:t>
    </dgm:pt>
    <dgm:pt modelId="{CD7A5A11-66F5-4EEF-B627-8EC0589BB809}">
      <dgm:prSet phldrT="[Texto]"/>
      <dgm:spPr/>
      <dgm:t>
        <a:bodyPr/>
        <a:lstStyle/>
        <a:p>
          <a:r>
            <a:rPr lang="pt-BR" dirty="0"/>
            <a:t>Ficha 10: 50 kg</a:t>
          </a:r>
        </a:p>
      </dgm:t>
    </dgm:pt>
    <dgm:pt modelId="{9CDECFF0-42CD-4043-ADC1-BDF5266DCBD1}" type="parTrans" cxnId="{B7480508-4AAC-4BB1-81FC-55278C23216C}">
      <dgm:prSet/>
      <dgm:spPr/>
      <dgm:t>
        <a:bodyPr/>
        <a:lstStyle/>
        <a:p>
          <a:endParaRPr lang="pt-BR"/>
        </a:p>
      </dgm:t>
    </dgm:pt>
    <dgm:pt modelId="{24958069-ABAC-49FC-B816-74B3BF8A0EA9}" type="sibTrans" cxnId="{B7480508-4AAC-4BB1-81FC-55278C23216C}">
      <dgm:prSet/>
      <dgm:spPr/>
      <dgm:t>
        <a:bodyPr/>
        <a:lstStyle/>
        <a:p>
          <a:endParaRPr lang="pt-BR"/>
        </a:p>
      </dgm:t>
    </dgm:pt>
    <dgm:pt modelId="{DCB23A6D-3F0B-4BDA-944F-C08FAD05B934}">
      <dgm:prSet phldrT="[Texto]"/>
      <dgm:spPr/>
      <dgm:t>
        <a:bodyPr/>
        <a:lstStyle/>
        <a:p>
          <a:r>
            <a:rPr lang="pt-BR" dirty="0"/>
            <a:t>Ficha 20: 50 kg </a:t>
          </a:r>
        </a:p>
      </dgm:t>
    </dgm:pt>
    <dgm:pt modelId="{0BF3D1D7-5DE8-42A5-B2BB-5B5455A7C48A}" type="parTrans" cxnId="{B8D7178D-6265-43B4-9F3E-3FFBDA3C5BBA}">
      <dgm:prSet/>
      <dgm:spPr/>
      <dgm:t>
        <a:bodyPr/>
        <a:lstStyle/>
        <a:p>
          <a:endParaRPr lang="pt-BR"/>
        </a:p>
      </dgm:t>
    </dgm:pt>
    <dgm:pt modelId="{278DFD3E-883B-44E7-AA7C-44037EE3812E}" type="sibTrans" cxnId="{B8D7178D-6265-43B4-9F3E-3FFBDA3C5BBA}">
      <dgm:prSet/>
      <dgm:spPr/>
      <dgm:t>
        <a:bodyPr/>
        <a:lstStyle/>
        <a:p>
          <a:endParaRPr lang="pt-BR"/>
        </a:p>
      </dgm:t>
    </dgm:pt>
    <dgm:pt modelId="{B15E7116-ADBF-4048-960A-98009A96DAEC}">
      <dgm:prSet phldrT="[Texto]"/>
      <dgm:spPr/>
      <dgm:t>
        <a:bodyPr/>
        <a:lstStyle/>
        <a:p>
          <a:r>
            <a:rPr lang="pt-BR" dirty="0"/>
            <a:t>Lote 1: 25 kg</a:t>
          </a:r>
        </a:p>
      </dgm:t>
    </dgm:pt>
    <dgm:pt modelId="{E4DA0E86-2CD7-4779-8F61-45843BC867D9}" type="parTrans" cxnId="{DA3EC392-2200-4DC4-AD6B-789242828BFF}">
      <dgm:prSet/>
      <dgm:spPr/>
      <dgm:t>
        <a:bodyPr/>
        <a:lstStyle/>
        <a:p>
          <a:endParaRPr lang="pt-BR"/>
        </a:p>
      </dgm:t>
    </dgm:pt>
    <dgm:pt modelId="{93A4ED7D-0269-4AE4-8E6E-A8A0EBD1C3FA}" type="sibTrans" cxnId="{DA3EC392-2200-4DC4-AD6B-789242828BFF}">
      <dgm:prSet/>
      <dgm:spPr/>
      <dgm:t>
        <a:bodyPr/>
        <a:lstStyle/>
        <a:p>
          <a:endParaRPr lang="pt-BR"/>
        </a:p>
      </dgm:t>
    </dgm:pt>
    <dgm:pt modelId="{64CDC1C8-98AC-40BF-94C8-68F7A4AF5D1C}">
      <dgm:prSet phldrT="[Texto]"/>
      <dgm:spPr/>
      <dgm:t>
        <a:bodyPr/>
        <a:lstStyle/>
        <a:p>
          <a:r>
            <a:rPr lang="pt-BR" dirty="0"/>
            <a:t>Lote 2: 50 kg</a:t>
          </a:r>
        </a:p>
      </dgm:t>
    </dgm:pt>
    <dgm:pt modelId="{867AD872-604B-42B8-982C-350B3645E6D8}" type="parTrans" cxnId="{8E6B83AF-A1BE-44F3-A63C-C8313A451504}">
      <dgm:prSet/>
      <dgm:spPr/>
      <dgm:t>
        <a:bodyPr/>
        <a:lstStyle/>
        <a:p>
          <a:endParaRPr lang="pt-BR"/>
        </a:p>
      </dgm:t>
    </dgm:pt>
    <dgm:pt modelId="{72F43EAB-56DA-4E96-95AE-A5FE4A080FE0}" type="sibTrans" cxnId="{8E6B83AF-A1BE-44F3-A63C-C8313A451504}">
      <dgm:prSet/>
      <dgm:spPr/>
      <dgm:t>
        <a:bodyPr/>
        <a:lstStyle/>
        <a:p>
          <a:endParaRPr lang="pt-BR"/>
        </a:p>
      </dgm:t>
    </dgm:pt>
    <dgm:pt modelId="{AC6EFA3D-A265-4212-8ACD-1EF604CF3125}">
      <dgm:prSet phldrT="[Texto]"/>
      <dgm:spPr/>
      <dgm:t>
        <a:bodyPr/>
        <a:lstStyle/>
        <a:p>
          <a:r>
            <a:rPr lang="pt-BR" dirty="0"/>
            <a:t>Lote 3: 25 kg</a:t>
          </a:r>
        </a:p>
      </dgm:t>
    </dgm:pt>
    <dgm:pt modelId="{4F558B60-7A5D-4565-AA7A-5B5B12D335C5}" type="parTrans" cxnId="{FF5B6F15-3F95-4E26-B15D-062FEF201A30}">
      <dgm:prSet/>
      <dgm:spPr/>
      <dgm:t>
        <a:bodyPr/>
        <a:lstStyle/>
        <a:p>
          <a:endParaRPr lang="pt-BR"/>
        </a:p>
      </dgm:t>
    </dgm:pt>
    <dgm:pt modelId="{A59B7538-0113-4445-984E-07D7FDCFCC74}" type="sibTrans" cxnId="{FF5B6F15-3F95-4E26-B15D-062FEF201A30}">
      <dgm:prSet/>
      <dgm:spPr/>
      <dgm:t>
        <a:bodyPr/>
        <a:lstStyle/>
        <a:p>
          <a:endParaRPr lang="pt-BR"/>
        </a:p>
      </dgm:t>
    </dgm:pt>
    <dgm:pt modelId="{30403EA0-BD70-42F2-AD5D-6F6016910E55}">
      <dgm:prSet phldrT="[Texto]"/>
      <dgm:spPr/>
      <dgm:t>
        <a:bodyPr/>
        <a:lstStyle/>
        <a:p>
          <a:r>
            <a:rPr lang="pt-BR" dirty="0"/>
            <a:t>Rua 1: 100 kg</a:t>
          </a:r>
        </a:p>
      </dgm:t>
    </dgm:pt>
    <dgm:pt modelId="{9EE26E33-140B-4906-8C09-ABA22363F86D}" type="parTrans" cxnId="{3700252F-2ED7-4323-BD35-EF73D7D22050}">
      <dgm:prSet/>
      <dgm:spPr/>
      <dgm:t>
        <a:bodyPr/>
        <a:lstStyle/>
        <a:p>
          <a:endParaRPr lang="pt-BR"/>
        </a:p>
      </dgm:t>
    </dgm:pt>
    <dgm:pt modelId="{AC8B91AC-BF9B-4025-A712-211C2FCEA310}" type="sibTrans" cxnId="{3700252F-2ED7-4323-BD35-EF73D7D22050}">
      <dgm:prSet/>
      <dgm:spPr/>
      <dgm:t>
        <a:bodyPr/>
        <a:lstStyle/>
        <a:p>
          <a:endParaRPr lang="pt-BR"/>
        </a:p>
      </dgm:t>
    </dgm:pt>
    <dgm:pt modelId="{B2A3F516-A052-4621-9862-6609689A13A3}">
      <dgm:prSet phldrT="[Texto]"/>
      <dgm:spPr/>
      <dgm:t>
        <a:bodyPr/>
        <a:lstStyle/>
        <a:p>
          <a:r>
            <a:rPr lang="pt-BR" dirty="0"/>
            <a:t>Lote 1 / Rua 1: 25 kg</a:t>
          </a:r>
        </a:p>
      </dgm:t>
    </dgm:pt>
    <dgm:pt modelId="{9E4FBC28-F53A-4643-83DB-B252EFC6DEFD}" type="parTrans" cxnId="{DA2F2E5C-95DB-49FC-AFBC-D708C1B3C44E}">
      <dgm:prSet/>
      <dgm:spPr/>
      <dgm:t>
        <a:bodyPr/>
        <a:lstStyle/>
        <a:p>
          <a:endParaRPr lang="pt-BR"/>
        </a:p>
      </dgm:t>
    </dgm:pt>
    <dgm:pt modelId="{4D998694-1C4A-453D-8E99-4C8FB728FEFC}" type="sibTrans" cxnId="{DA2F2E5C-95DB-49FC-AFBC-D708C1B3C44E}">
      <dgm:prSet/>
      <dgm:spPr/>
      <dgm:t>
        <a:bodyPr/>
        <a:lstStyle/>
        <a:p>
          <a:endParaRPr lang="pt-BR"/>
        </a:p>
      </dgm:t>
    </dgm:pt>
    <dgm:pt modelId="{146FB7C8-F4C8-4E71-B790-70B33E621203}">
      <dgm:prSet phldrT="[Texto]"/>
      <dgm:spPr/>
      <dgm:t>
        <a:bodyPr/>
        <a:lstStyle/>
        <a:p>
          <a:r>
            <a:rPr lang="pt-BR" dirty="0"/>
            <a:t>Lote 2 / Rua 1: 50 kg</a:t>
          </a:r>
        </a:p>
      </dgm:t>
    </dgm:pt>
    <dgm:pt modelId="{B79B1797-62D1-4110-A237-A21EAE3341BE}" type="parTrans" cxnId="{31BC9954-08E0-4F80-BA7D-C278DFD232B9}">
      <dgm:prSet/>
      <dgm:spPr/>
      <dgm:t>
        <a:bodyPr/>
        <a:lstStyle/>
        <a:p>
          <a:endParaRPr lang="pt-BR"/>
        </a:p>
      </dgm:t>
    </dgm:pt>
    <dgm:pt modelId="{E4A2EFDF-4418-43F5-91FA-F01DEA2D2530}" type="sibTrans" cxnId="{31BC9954-08E0-4F80-BA7D-C278DFD232B9}">
      <dgm:prSet/>
      <dgm:spPr/>
      <dgm:t>
        <a:bodyPr/>
        <a:lstStyle/>
        <a:p>
          <a:endParaRPr lang="pt-BR"/>
        </a:p>
      </dgm:t>
    </dgm:pt>
    <dgm:pt modelId="{63E2F8C6-B5D4-476A-8D78-2874A0CA0A77}">
      <dgm:prSet phldrT="[Texto]"/>
      <dgm:spPr/>
      <dgm:t>
        <a:bodyPr/>
        <a:lstStyle/>
        <a:p>
          <a:r>
            <a:rPr lang="pt-BR" dirty="0"/>
            <a:t>Lote 3 / Rua 1: 25 kg</a:t>
          </a:r>
        </a:p>
      </dgm:t>
    </dgm:pt>
    <dgm:pt modelId="{B1EB0F19-2698-41DB-AA71-F8A2F438344C}" type="parTrans" cxnId="{38C43EB5-EB6E-441A-867F-6D5637C916E8}">
      <dgm:prSet/>
      <dgm:spPr/>
      <dgm:t>
        <a:bodyPr/>
        <a:lstStyle/>
        <a:p>
          <a:endParaRPr lang="pt-BR"/>
        </a:p>
      </dgm:t>
    </dgm:pt>
    <dgm:pt modelId="{309CCA2B-4681-4BA3-9E1F-3455CB5D2ABC}" type="sibTrans" cxnId="{38C43EB5-EB6E-441A-867F-6D5637C916E8}">
      <dgm:prSet/>
      <dgm:spPr/>
      <dgm:t>
        <a:bodyPr/>
        <a:lstStyle/>
        <a:p>
          <a:endParaRPr lang="pt-BR"/>
        </a:p>
      </dgm:t>
    </dgm:pt>
    <dgm:pt modelId="{2C2274CD-008C-4CAE-966B-910DD2042B5F}">
      <dgm:prSet phldrT="[Texto]"/>
      <dgm:spPr/>
      <dgm:t>
        <a:bodyPr/>
        <a:lstStyle/>
        <a:p>
          <a:r>
            <a:rPr lang="pt-BR" dirty="0"/>
            <a:t>Lote / Endereço (100 kg)</a:t>
          </a:r>
        </a:p>
      </dgm:t>
    </dgm:pt>
    <dgm:pt modelId="{F28F3D2C-3648-4187-87F1-CA4502F2DFC0}" type="parTrans" cxnId="{18520068-514D-44CE-9355-14DB4223E05B}">
      <dgm:prSet/>
      <dgm:spPr/>
      <dgm:t>
        <a:bodyPr/>
        <a:lstStyle/>
        <a:p>
          <a:endParaRPr lang="pt-BR"/>
        </a:p>
      </dgm:t>
    </dgm:pt>
    <dgm:pt modelId="{5332B184-85D2-46E4-B466-461B09BB4D11}" type="sibTrans" cxnId="{18520068-514D-44CE-9355-14DB4223E05B}">
      <dgm:prSet/>
      <dgm:spPr/>
      <dgm:t>
        <a:bodyPr/>
        <a:lstStyle/>
        <a:p>
          <a:endParaRPr lang="pt-BR"/>
        </a:p>
      </dgm:t>
    </dgm:pt>
    <dgm:pt modelId="{CCE50037-6B52-4236-B3D7-054B173FA3C3}" type="pres">
      <dgm:prSet presAssocID="{A57C76AB-EF28-4A9F-82DC-54F7E603E73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4DBFF4-EB22-429E-B589-1E8B3E4C8981}" type="pres">
      <dgm:prSet presAssocID="{933AA011-6B72-4A42-BA9F-5ACE2E750630}" presName="vertOne" presStyleCnt="0"/>
      <dgm:spPr/>
    </dgm:pt>
    <dgm:pt modelId="{15E8F9DA-F341-4E56-8022-D642D2BF619A}" type="pres">
      <dgm:prSet presAssocID="{933AA011-6B72-4A42-BA9F-5ACE2E750630}" presName="txOne" presStyleLbl="node0" presStyleIdx="0" presStyleCnt="1">
        <dgm:presLayoutVars>
          <dgm:chPref val="3"/>
        </dgm:presLayoutVars>
      </dgm:prSet>
      <dgm:spPr/>
    </dgm:pt>
    <dgm:pt modelId="{4DB20808-534D-4E10-9E3C-66997FC17762}" type="pres">
      <dgm:prSet presAssocID="{933AA011-6B72-4A42-BA9F-5ACE2E750630}" presName="parTransOne" presStyleCnt="0"/>
      <dgm:spPr/>
    </dgm:pt>
    <dgm:pt modelId="{8E36DF3E-434F-407B-A56F-04AC55C612D0}" type="pres">
      <dgm:prSet presAssocID="{933AA011-6B72-4A42-BA9F-5ACE2E750630}" presName="horzOne" presStyleCnt="0"/>
      <dgm:spPr/>
    </dgm:pt>
    <dgm:pt modelId="{25C8D599-9EF9-45CF-9638-C6C453F49BA7}" type="pres">
      <dgm:prSet presAssocID="{96DC0FA3-B64B-462E-9FA5-8D4E0F952F8F}" presName="vertTwo" presStyleCnt="0"/>
      <dgm:spPr/>
    </dgm:pt>
    <dgm:pt modelId="{FA8F75C0-D6C3-4098-B9F4-707FE4AC2700}" type="pres">
      <dgm:prSet presAssocID="{96DC0FA3-B64B-462E-9FA5-8D4E0F952F8F}" presName="txTwo" presStyleLbl="node2" presStyleIdx="0" presStyleCnt="4">
        <dgm:presLayoutVars>
          <dgm:chPref val="3"/>
        </dgm:presLayoutVars>
      </dgm:prSet>
      <dgm:spPr/>
    </dgm:pt>
    <dgm:pt modelId="{72733B12-8CF0-4F3A-A059-9EBEC8AC2E63}" type="pres">
      <dgm:prSet presAssocID="{96DC0FA3-B64B-462E-9FA5-8D4E0F952F8F}" presName="parTransTwo" presStyleCnt="0"/>
      <dgm:spPr/>
    </dgm:pt>
    <dgm:pt modelId="{E6113C43-8528-424E-B708-563DB4C786D6}" type="pres">
      <dgm:prSet presAssocID="{96DC0FA3-B64B-462E-9FA5-8D4E0F952F8F}" presName="horzTwo" presStyleCnt="0"/>
      <dgm:spPr/>
    </dgm:pt>
    <dgm:pt modelId="{A63F343E-7252-4F7A-ADF1-FEAB5AD710A7}" type="pres">
      <dgm:prSet presAssocID="{CD7A5A11-66F5-4EEF-B627-8EC0589BB809}" presName="vertThree" presStyleCnt="0"/>
      <dgm:spPr/>
    </dgm:pt>
    <dgm:pt modelId="{782496EB-2CEB-47E7-BD47-9223D4FBC877}" type="pres">
      <dgm:prSet presAssocID="{CD7A5A11-66F5-4EEF-B627-8EC0589BB809}" presName="txThree" presStyleLbl="node3" presStyleIdx="0" presStyleCnt="9">
        <dgm:presLayoutVars>
          <dgm:chPref val="3"/>
        </dgm:presLayoutVars>
      </dgm:prSet>
      <dgm:spPr/>
    </dgm:pt>
    <dgm:pt modelId="{B5DF2F31-9B10-40D7-8833-0FFB7BB3D77F}" type="pres">
      <dgm:prSet presAssocID="{CD7A5A11-66F5-4EEF-B627-8EC0589BB809}" presName="horzThree" presStyleCnt="0"/>
      <dgm:spPr/>
    </dgm:pt>
    <dgm:pt modelId="{D1E7A7A3-D140-4396-8E31-497F626AB37E}" type="pres">
      <dgm:prSet presAssocID="{24958069-ABAC-49FC-B816-74B3BF8A0EA9}" presName="sibSpaceThree" presStyleCnt="0"/>
      <dgm:spPr/>
    </dgm:pt>
    <dgm:pt modelId="{E70181D8-ED17-4B49-8C5F-3BFB04473E5C}" type="pres">
      <dgm:prSet presAssocID="{DCB23A6D-3F0B-4BDA-944F-C08FAD05B934}" presName="vertThree" presStyleCnt="0"/>
      <dgm:spPr/>
    </dgm:pt>
    <dgm:pt modelId="{33D78494-9814-4C6F-9CA1-AE91F2CBF935}" type="pres">
      <dgm:prSet presAssocID="{DCB23A6D-3F0B-4BDA-944F-C08FAD05B934}" presName="txThree" presStyleLbl="node3" presStyleIdx="1" presStyleCnt="9">
        <dgm:presLayoutVars>
          <dgm:chPref val="3"/>
        </dgm:presLayoutVars>
      </dgm:prSet>
      <dgm:spPr/>
    </dgm:pt>
    <dgm:pt modelId="{1A36A760-DAD8-4F0B-BA23-A668404C323A}" type="pres">
      <dgm:prSet presAssocID="{DCB23A6D-3F0B-4BDA-944F-C08FAD05B934}" presName="horzThree" presStyleCnt="0"/>
      <dgm:spPr/>
    </dgm:pt>
    <dgm:pt modelId="{BCAB2E53-8FA7-4B37-988A-8790157BD678}" type="pres">
      <dgm:prSet presAssocID="{D8D6E9BF-51FF-473E-87F5-96221338C8F1}" presName="sibSpaceTwo" presStyleCnt="0"/>
      <dgm:spPr/>
    </dgm:pt>
    <dgm:pt modelId="{74064268-D10D-4AF3-AD21-B0A94FEBA1AA}" type="pres">
      <dgm:prSet presAssocID="{3140DEA5-48D7-4F0D-BC25-FB1F63EDE1CC}" presName="vertTwo" presStyleCnt="0"/>
      <dgm:spPr/>
    </dgm:pt>
    <dgm:pt modelId="{05257408-0F85-444B-BA70-B11FBCB2C82B}" type="pres">
      <dgm:prSet presAssocID="{3140DEA5-48D7-4F0D-BC25-FB1F63EDE1CC}" presName="txTwo" presStyleLbl="node2" presStyleIdx="1" presStyleCnt="4">
        <dgm:presLayoutVars>
          <dgm:chPref val="3"/>
        </dgm:presLayoutVars>
      </dgm:prSet>
      <dgm:spPr/>
    </dgm:pt>
    <dgm:pt modelId="{447A75BB-2C10-496F-8D5F-5925C1EE7EC1}" type="pres">
      <dgm:prSet presAssocID="{3140DEA5-48D7-4F0D-BC25-FB1F63EDE1CC}" presName="parTransTwo" presStyleCnt="0"/>
      <dgm:spPr/>
    </dgm:pt>
    <dgm:pt modelId="{BDB8DE7F-F159-41E3-8AC4-48696032BA7A}" type="pres">
      <dgm:prSet presAssocID="{3140DEA5-48D7-4F0D-BC25-FB1F63EDE1CC}" presName="horzTwo" presStyleCnt="0"/>
      <dgm:spPr/>
    </dgm:pt>
    <dgm:pt modelId="{E6C59917-92CC-4914-982D-32758AB419A5}" type="pres">
      <dgm:prSet presAssocID="{B15E7116-ADBF-4048-960A-98009A96DAEC}" presName="vertThree" presStyleCnt="0"/>
      <dgm:spPr/>
    </dgm:pt>
    <dgm:pt modelId="{58FD90D4-BF41-41FA-AD4D-369BAFF607DC}" type="pres">
      <dgm:prSet presAssocID="{B15E7116-ADBF-4048-960A-98009A96DAEC}" presName="txThree" presStyleLbl="node3" presStyleIdx="2" presStyleCnt="9">
        <dgm:presLayoutVars>
          <dgm:chPref val="3"/>
        </dgm:presLayoutVars>
      </dgm:prSet>
      <dgm:spPr/>
    </dgm:pt>
    <dgm:pt modelId="{7413C11E-F67F-4833-8BB6-35C8F2BE9DC1}" type="pres">
      <dgm:prSet presAssocID="{B15E7116-ADBF-4048-960A-98009A96DAEC}" presName="horzThree" presStyleCnt="0"/>
      <dgm:spPr/>
    </dgm:pt>
    <dgm:pt modelId="{0392A7C8-2F29-4152-BE6D-63D36356A60C}" type="pres">
      <dgm:prSet presAssocID="{93A4ED7D-0269-4AE4-8E6E-A8A0EBD1C3FA}" presName="sibSpaceThree" presStyleCnt="0"/>
      <dgm:spPr/>
    </dgm:pt>
    <dgm:pt modelId="{8970B517-5D33-4994-8624-DF5B87B99D7B}" type="pres">
      <dgm:prSet presAssocID="{64CDC1C8-98AC-40BF-94C8-68F7A4AF5D1C}" presName="vertThree" presStyleCnt="0"/>
      <dgm:spPr/>
    </dgm:pt>
    <dgm:pt modelId="{690C412E-F477-447D-8C5A-F72C04AD4B26}" type="pres">
      <dgm:prSet presAssocID="{64CDC1C8-98AC-40BF-94C8-68F7A4AF5D1C}" presName="txThree" presStyleLbl="node3" presStyleIdx="3" presStyleCnt="9">
        <dgm:presLayoutVars>
          <dgm:chPref val="3"/>
        </dgm:presLayoutVars>
      </dgm:prSet>
      <dgm:spPr/>
    </dgm:pt>
    <dgm:pt modelId="{B6C30CE4-9BE1-46F9-AC42-4EA07E8D4B06}" type="pres">
      <dgm:prSet presAssocID="{64CDC1C8-98AC-40BF-94C8-68F7A4AF5D1C}" presName="horzThree" presStyleCnt="0"/>
      <dgm:spPr/>
    </dgm:pt>
    <dgm:pt modelId="{3DB0BE10-04AA-4A18-8BE4-B796D20576AB}" type="pres">
      <dgm:prSet presAssocID="{72F43EAB-56DA-4E96-95AE-A5FE4A080FE0}" presName="sibSpaceThree" presStyleCnt="0"/>
      <dgm:spPr/>
    </dgm:pt>
    <dgm:pt modelId="{66714186-FA60-41E2-BCD7-983948B38557}" type="pres">
      <dgm:prSet presAssocID="{AC6EFA3D-A265-4212-8ACD-1EF604CF3125}" presName="vertThree" presStyleCnt="0"/>
      <dgm:spPr/>
    </dgm:pt>
    <dgm:pt modelId="{CE740168-9D6C-4D74-A425-08A2F71E3A05}" type="pres">
      <dgm:prSet presAssocID="{AC6EFA3D-A265-4212-8ACD-1EF604CF3125}" presName="txThree" presStyleLbl="node3" presStyleIdx="4" presStyleCnt="9">
        <dgm:presLayoutVars>
          <dgm:chPref val="3"/>
        </dgm:presLayoutVars>
      </dgm:prSet>
      <dgm:spPr/>
    </dgm:pt>
    <dgm:pt modelId="{614033C2-48A9-4D18-B214-1DDD8304F6B6}" type="pres">
      <dgm:prSet presAssocID="{AC6EFA3D-A265-4212-8ACD-1EF604CF3125}" presName="horzThree" presStyleCnt="0"/>
      <dgm:spPr/>
    </dgm:pt>
    <dgm:pt modelId="{DC382608-D7B9-4A12-BE10-6008DB2FFE03}" type="pres">
      <dgm:prSet presAssocID="{790984FA-FFCD-4619-BE86-DD6F4D403188}" presName="sibSpaceTwo" presStyleCnt="0"/>
      <dgm:spPr/>
    </dgm:pt>
    <dgm:pt modelId="{A79B7505-3C03-46B8-A6D9-8B40F274D017}" type="pres">
      <dgm:prSet presAssocID="{72E0178C-6A1B-4F58-A36E-3F0EC5B98EB5}" presName="vertTwo" presStyleCnt="0"/>
      <dgm:spPr/>
    </dgm:pt>
    <dgm:pt modelId="{E0A54CC8-8825-4DCD-8292-173E27FA9520}" type="pres">
      <dgm:prSet presAssocID="{72E0178C-6A1B-4F58-A36E-3F0EC5B98EB5}" presName="txTwo" presStyleLbl="node2" presStyleIdx="2" presStyleCnt="4">
        <dgm:presLayoutVars>
          <dgm:chPref val="3"/>
        </dgm:presLayoutVars>
      </dgm:prSet>
      <dgm:spPr/>
    </dgm:pt>
    <dgm:pt modelId="{8CDD22F6-B31B-49EC-8DB3-2A770DBAAB1C}" type="pres">
      <dgm:prSet presAssocID="{72E0178C-6A1B-4F58-A36E-3F0EC5B98EB5}" presName="parTransTwo" presStyleCnt="0"/>
      <dgm:spPr/>
    </dgm:pt>
    <dgm:pt modelId="{630135B8-A545-4E1E-A267-104DAC5BD121}" type="pres">
      <dgm:prSet presAssocID="{72E0178C-6A1B-4F58-A36E-3F0EC5B98EB5}" presName="horzTwo" presStyleCnt="0"/>
      <dgm:spPr/>
    </dgm:pt>
    <dgm:pt modelId="{5943376D-68D1-402C-8316-0B07A7E3EAD1}" type="pres">
      <dgm:prSet presAssocID="{30403EA0-BD70-42F2-AD5D-6F6016910E55}" presName="vertThree" presStyleCnt="0"/>
      <dgm:spPr/>
    </dgm:pt>
    <dgm:pt modelId="{488B6FB0-F614-4A87-AF2B-9BB8A092439A}" type="pres">
      <dgm:prSet presAssocID="{30403EA0-BD70-42F2-AD5D-6F6016910E55}" presName="txThree" presStyleLbl="node3" presStyleIdx="5" presStyleCnt="9">
        <dgm:presLayoutVars>
          <dgm:chPref val="3"/>
        </dgm:presLayoutVars>
      </dgm:prSet>
      <dgm:spPr/>
    </dgm:pt>
    <dgm:pt modelId="{002C9E1E-3846-4969-AE36-F9D4AB3DD6AC}" type="pres">
      <dgm:prSet presAssocID="{30403EA0-BD70-42F2-AD5D-6F6016910E55}" presName="horzThree" presStyleCnt="0"/>
      <dgm:spPr/>
    </dgm:pt>
    <dgm:pt modelId="{1F3ECE96-CBC2-4360-97B9-5DA4C2970878}" type="pres">
      <dgm:prSet presAssocID="{BB3C939F-A060-43E9-AE08-80E4C814E0CD}" presName="sibSpaceTwo" presStyleCnt="0"/>
      <dgm:spPr/>
    </dgm:pt>
    <dgm:pt modelId="{EF2FEFDB-4BCD-410A-AFD9-B2EECAA4B811}" type="pres">
      <dgm:prSet presAssocID="{2C2274CD-008C-4CAE-966B-910DD2042B5F}" presName="vertTwo" presStyleCnt="0"/>
      <dgm:spPr/>
    </dgm:pt>
    <dgm:pt modelId="{E1E23D31-2281-45EE-A812-8080D93F99A1}" type="pres">
      <dgm:prSet presAssocID="{2C2274CD-008C-4CAE-966B-910DD2042B5F}" presName="txTwo" presStyleLbl="node2" presStyleIdx="3" presStyleCnt="4">
        <dgm:presLayoutVars>
          <dgm:chPref val="3"/>
        </dgm:presLayoutVars>
      </dgm:prSet>
      <dgm:spPr/>
    </dgm:pt>
    <dgm:pt modelId="{E6DD25D8-2B0A-491A-BD72-15FAA9F84D87}" type="pres">
      <dgm:prSet presAssocID="{2C2274CD-008C-4CAE-966B-910DD2042B5F}" presName="parTransTwo" presStyleCnt="0"/>
      <dgm:spPr/>
    </dgm:pt>
    <dgm:pt modelId="{8252D856-D8B0-4A19-9E8E-D5C4B4D04D49}" type="pres">
      <dgm:prSet presAssocID="{2C2274CD-008C-4CAE-966B-910DD2042B5F}" presName="horzTwo" presStyleCnt="0"/>
      <dgm:spPr/>
    </dgm:pt>
    <dgm:pt modelId="{A0660B01-94C8-4D3B-B057-B76B77F255D0}" type="pres">
      <dgm:prSet presAssocID="{B2A3F516-A052-4621-9862-6609689A13A3}" presName="vertThree" presStyleCnt="0"/>
      <dgm:spPr/>
    </dgm:pt>
    <dgm:pt modelId="{3CFF536B-3AA7-486B-9483-548A2BCFCF97}" type="pres">
      <dgm:prSet presAssocID="{B2A3F516-A052-4621-9862-6609689A13A3}" presName="txThree" presStyleLbl="node3" presStyleIdx="6" presStyleCnt="9">
        <dgm:presLayoutVars>
          <dgm:chPref val="3"/>
        </dgm:presLayoutVars>
      </dgm:prSet>
      <dgm:spPr/>
    </dgm:pt>
    <dgm:pt modelId="{74BA53C9-29BA-47E4-905D-950BE9AB13FC}" type="pres">
      <dgm:prSet presAssocID="{B2A3F516-A052-4621-9862-6609689A13A3}" presName="horzThree" presStyleCnt="0"/>
      <dgm:spPr/>
    </dgm:pt>
    <dgm:pt modelId="{B0A4363E-0846-4572-82C0-A0BF8D23579B}" type="pres">
      <dgm:prSet presAssocID="{4D998694-1C4A-453D-8E99-4C8FB728FEFC}" presName="sibSpaceThree" presStyleCnt="0"/>
      <dgm:spPr/>
    </dgm:pt>
    <dgm:pt modelId="{85B10E49-286B-447A-A7B1-DD56F499D916}" type="pres">
      <dgm:prSet presAssocID="{146FB7C8-F4C8-4E71-B790-70B33E621203}" presName="vertThree" presStyleCnt="0"/>
      <dgm:spPr/>
    </dgm:pt>
    <dgm:pt modelId="{1817078B-85EA-4A8C-B310-D6E77D934345}" type="pres">
      <dgm:prSet presAssocID="{146FB7C8-F4C8-4E71-B790-70B33E621203}" presName="txThree" presStyleLbl="node3" presStyleIdx="7" presStyleCnt="9">
        <dgm:presLayoutVars>
          <dgm:chPref val="3"/>
        </dgm:presLayoutVars>
      </dgm:prSet>
      <dgm:spPr/>
    </dgm:pt>
    <dgm:pt modelId="{60B4702D-5E54-48AC-9468-A41ACEC7CA5B}" type="pres">
      <dgm:prSet presAssocID="{146FB7C8-F4C8-4E71-B790-70B33E621203}" presName="horzThree" presStyleCnt="0"/>
      <dgm:spPr/>
    </dgm:pt>
    <dgm:pt modelId="{23616CCA-BD06-4F69-9F55-138DBC4AB640}" type="pres">
      <dgm:prSet presAssocID="{E4A2EFDF-4418-43F5-91FA-F01DEA2D2530}" presName="sibSpaceThree" presStyleCnt="0"/>
      <dgm:spPr/>
    </dgm:pt>
    <dgm:pt modelId="{8CB4C6B0-E267-42FD-AC02-4219C2402C74}" type="pres">
      <dgm:prSet presAssocID="{63E2F8C6-B5D4-476A-8D78-2874A0CA0A77}" presName="vertThree" presStyleCnt="0"/>
      <dgm:spPr/>
    </dgm:pt>
    <dgm:pt modelId="{1B9DA8C4-E103-4F70-95C4-1DF20548DDA2}" type="pres">
      <dgm:prSet presAssocID="{63E2F8C6-B5D4-476A-8D78-2874A0CA0A77}" presName="txThree" presStyleLbl="node3" presStyleIdx="8" presStyleCnt="9">
        <dgm:presLayoutVars>
          <dgm:chPref val="3"/>
        </dgm:presLayoutVars>
      </dgm:prSet>
      <dgm:spPr/>
    </dgm:pt>
    <dgm:pt modelId="{E76CC34F-2474-481C-8282-6A16C235EE9B}" type="pres">
      <dgm:prSet presAssocID="{63E2F8C6-B5D4-476A-8D78-2874A0CA0A77}" presName="horzThree" presStyleCnt="0"/>
      <dgm:spPr/>
    </dgm:pt>
  </dgm:ptLst>
  <dgm:cxnLst>
    <dgm:cxn modelId="{D41DC905-4C80-4A87-AC49-19480B60E37F}" type="presOf" srcId="{DCB23A6D-3F0B-4BDA-944F-C08FAD05B934}" destId="{33D78494-9814-4C6F-9CA1-AE91F2CBF935}" srcOrd="0" destOrd="0" presId="urn:microsoft.com/office/officeart/2005/8/layout/hierarchy4"/>
    <dgm:cxn modelId="{B7480508-4AAC-4BB1-81FC-55278C23216C}" srcId="{96DC0FA3-B64B-462E-9FA5-8D4E0F952F8F}" destId="{CD7A5A11-66F5-4EEF-B627-8EC0589BB809}" srcOrd="0" destOrd="0" parTransId="{9CDECFF0-42CD-4043-ADC1-BDF5266DCBD1}" sibTransId="{24958069-ABAC-49FC-B816-74B3BF8A0EA9}"/>
    <dgm:cxn modelId="{785CDA0F-58A6-4994-9711-DC04DC425E07}" srcId="{933AA011-6B72-4A42-BA9F-5ACE2E750630}" destId="{96DC0FA3-B64B-462E-9FA5-8D4E0F952F8F}" srcOrd="0" destOrd="0" parTransId="{36D37974-6C50-4E9F-94B6-ABF62A6910BD}" sibTransId="{D8D6E9BF-51FF-473E-87F5-96221338C8F1}"/>
    <dgm:cxn modelId="{2AA96010-678A-46A5-8F72-80DFCF01E2E1}" type="presOf" srcId="{64CDC1C8-98AC-40BF-94C8-68F7A4AF5D1C}" destId="{690C412E-F477-447D-8C5A-F72C04AD4B26}" srcOrd="0" destOrd="0" presId="urn:microsoft.com/office/officeart/2005/8/layout/hierarchy4"/>
    <dgm:cxn modelId="{FF5B6F15-3F95-4E26-B15D-062FEF201A30}" srcId="{3140DEA5-48D7-4F0D-BC25-FB1F63EDE1CC}" destId="{AC6EFA3D-A265-4212-8ACD-1EF604CF3125}" srcOrd="2" destOrd="0" parTransId="{4F558B60-7A5D-4565-AA7A-5B5B12D335C5}" sibTransId="{A59B7538-0113-4445-984E-07D7FDCFCC74}"/>
    <dgm:cxn modelId="{18D04B22-EC1D-41C1-A0BD-40DDA16CBAA2}" srcId="{933AA011-6B72-4A42-BA9F-5ACE2E750630}" destId="{72E0178C-6A1B-4F58-A36E-3F0EC5B98EB5}" srcOrd="2" destOrd="0" parTransId="{1F3BC535-AB80-4040-B237-648A59ACD59E}" sibTransId="{BB3C939F-A060-43E9-AE08-80E4C814E0CD}"/>
    <dgm:cxn modelId="{3700252F-2ED7-4323-BD35-EF73D7D22050}" srcId="{72E0178C-6A1B-4F58-A36E-3F0EC5B98EB5}" destId="{30403EA0-BD70-42F2-AD5D-6F6016910E55}" srcOrd="0" destOrd="0" parTransId="{9EE26E33-140B-4906-8C09-ABA22363F86D}" sibTransId="{AC8B91AC-BF9B-4025-A712-211C2FCEA310}"/>
    <dgm:cxn modelId="{7D4A5130-9C40-4661-9D14-2DA389AB9FC6}" srcId="{A57C76AB-EF28-4A9F-82DC-54F7E603E73A}" destId="{933AA011-6B72-4A42-BA9F-5ACE2E750630}" srcOrd="0" destOrd="0" parTransId="{CF20CA0D-E9B8-46A3-9912-2439DD60EE09}" sibTransId="{B5F1F1EA-E620-4C18-AEF3-17E787F05389}"/>
    <dgm:cxn modelId="{DD47263D-1D8D-4CDF-B227-18CAEF6DF731}" type="presOf" srcId="{CD7A5A11-66F5-4EEF-B627-8EC0589BB809}" destId="{782496EB-2CEB-47E7-BD47-9223D4FBC877}" srcOrd="0" destOrd="0" presId="urn:microsoft.com/office/officeart/2005/8/layout/hierarchy4"/>
    <dgm:cxn modelId="{C45AB95B-70B8-4F85-B766-394289597198}" type="presOf" srcId="{3140DEA5-48D7-4F0D-BC25-FB1F63EDE1CC}" destId="{05257408-0F85-444B-BA70-B11FBCB2C82B}" srcOrd="0" destOrd="0" presId="urn:microsoft.com/office/officeart/2005/8/layout/hierarchy4"/>
    <dgm:cxn modelId="{DA2F2E5C-95DB-49FC-AFBC-D708C1B3C44E}" srcId="{2C2274CD-008C-4CAE-966B-910DD2042B5F}" destId="{B2A3F516-A052-4621-9862-6609689A13A3}" srcOrd="0" destOrd="0" parTransId="{9E4FBC28-F53A-4643-83DB-B252EFC6DEFD}" sibTransId="{4D998694-1C4A-453D-8E99-4C8FB728FEFC}"/>
    <dgm:cxn modelId="{86276242-3780-437A-B97E-F0D33DEA7A5F}" srcId="{933AA011-6B72-4A42-BA9F-5ACE2E750630}" destId="{3140DEA5-48D7-4F0D-BC25-FB1F63EDE1CC}" srcOrd="1" destOrd="0" parTransId="{461A9328-B17F-4C6B-9D59-12D226B3F214}" sibTransId="{790984FA-FFCD-4619-BE86-DD6F4D403188}"/>
    <dgm:cxn modelId="{1BD25563-3DD5-44C0-8C5C-BB3DEFF07824}" type="presOf" srcId="{933AA011-6B72-4A42-BA9F-5ACE2E750630}" destId="{15E8F9DA-F341-4E56-8022-D642D2BF619A}" srcOrd="0" destOrd="0" presId="urn:microsoft.com/office/officeart/2005/8/layout/hierarchy4"/>
    <dgm:cxn modelId="{18520068-514D-44CE-9355-14DB4223E05B}" srcId="{933AA011-6B72-4A42-BA9F-5ACE2E750630}" destId="{2C2274CD-008C-4CAE-966B-910DD2042B5F}" srcOrd="3" destOrd="0" parTransId="{F28F3D2C-3648-4187-87F1-CA4502F2DFC0}" sibTransId="{5332B184-85D2-46E4-B466-461B09BB4D11}"/>
    <dgm:cxn modelId="{186C2F6B-D1F7-4A5F-8D0F-2B786A2DD18F}" type="presOf" srcId="{96DC0FA3-B64B-462E-9FA5-8D4E0F952F8F}" destId="{FA8F75C0-D6C3-4098-B9F4-707FE4AC2700}" srcOrd="0" destOrd="0" presId="urn:microsoft.com/office/officeart/2005/8/layout/hierarchy4"/>
    <dgm:cxn modelId="{31BC9954-08E0-4F80-BA7D-C278DFD232B9}" srcId="{2C2274CD-008C-4CAE-966B-910DD2042B5F}" destId="{146FB7C8-F4C8-4E71-B790-70B33E621203}" srcOrd="1" destOrd="0" parTransId="{B79B1797-62D1-4110-A237-A21EAE3341BE}" sibTransId="{E4A2EFDF-4418-43F5-91FA-F01DEA2D2530}"/>
    <dgm:cxn modelId="{CBA6D97E-70F1-4990-9986-BA40E62D4B44}" type="presOf" srcId="{B2A3F516-A052-4621-9862-6609689A13A3}" destId="{3CFF536B-3AA7-486B-9483-548A2BCFCF97}" srcOrd="0" destOrd="0" presId="urn:microsoft.com/office/officeart/2005/8/layout/hierarchy4"/>
    <dgm:cxn modelId="{24A12382-9FF3-4D7C-B278-4B921E940AB2}" type="presOf" srcId="{146FB7C8-F4C8-4E71-B790-70B33E621203}" destId="{1817078B-85EA-4A8C-B310-D6E77D934345}" srcOrd="0" destOrd="0" presId="urn:microsoft.com/office/officeart/2005/8/layout/hierarchy4"/>
    <dgm:cxn modelId="{7E13088A-0BB1-4119-80E3-546635A14C0F}" type="presOf" srcId="{A57C76AB-EF28-4A9F-82DC-54F7E603E73A}" destId="{CCE50037-6B52-4236-B3D7-054B173FA3C3}" srcOrd="0" destOrd="0" presId="urn:microsoft.com/office/officeart/2005/8/layout/hierarchy4"/>
    <dgm:cxn modelId="{B8D7178D-6265-43B4-9F3E-3FFBDA3C5BBA}" srcId="{96DC0FA3-B64B-462E-9FA5-8D4E0F952F8F}" destId="{DCB23A6D-3F0B-4BDA-944F-C08FAD05B934}" srcOrd="1" destOrd="0" parTransId="{0BF3D1D7-5DE8-42A5-B2BB-5B5455A7C48A}" sibTransId="{278DFD3E-883B-44E7-AA7C-44037EE3812E}"/>
    <dgm:cxn modelId="{DA3EC392-2200-4DC4-AD6B-789242828BFF}" srcId="{3140DEA5-48D7-4F0D-BC25-FB1F63EDE1CC}" destId="{B15E7116-ADBF-4048-960A-98009A96DAEC}" srcOrd="0" destOrd="0" parTransId="{E4DA0E86-2CD7-4779-8F61-45843BC867D9}" sibTransId="{93A4ED7D-0269-4AE4-8E6E-A8A0EBD1C3FA}"/>
    <dgm:cxn modelId="{81F7729E-53F7-4EF6-8B02-151A0DF2138F}" type="presOf" srcId="{2C2274CD-008C-4CAE-966B-910DD2042B5F}" destId="{E1E23D31-2281-45EE-A812-8080D93F99A1}" srcOrd="0" destOrd="0" presId="urn:microsoft.com/office/officeart/2005/8/layout/hierarchy4"/>
    <dgm:cxn modelId="{1B63CEA1-A7CE-4CCA-B9C1-C75AC3BC041A}" type="presOf" srcId="{B15E7116-ADBF-4048-960A-98009A96DAEC}" destId="{58FD90D4-BF41-41FA-AD4D-369BAFF607DC}" srcOrd="0" destOrd="0" presId="urn:microsoft.com/office/officeart/2005/8/layout/hierarchy4"/>
    <dgm:cxn modelId="{CD0A13AC-7CD4-43E6-93AD-4F1F017CCF6A}" type="presOf" srcId="{30403EA0-BD70-42F2-AD5D-6F6016910E55}" destId="{488B6FB0-F614-4A87-AF2B-9BB8A092439A}" srcOrd="0" destOrd="0" presId="urn:microsoft.com/office/officeart/2005/8/layout/hierarchy4"/>
    <dgm:cxn modelId="{8E6B83AF-A1BE-44F3-A63C-C8313A451504}" srcId="{3140DEA5-48D7-4F0D-BC25-FB1F63EDE1CC}" destId="{64CDC1C8-98AC-40BF-94C8-68F7A4AF5D1C}" srcOrd="1" destOrd="0" parTransId="{867AD872-604B-42B8-982C-350B3645E6D8}" sibTransId="{72F43EAB-56DA-4E96-95AE-A5FE4A080FE0}"/>
    <dgm:cxn modelId="{38C43EB5-EB6E-441A-867F-6D5637C916E8}" srcId="{2C2274CD-008C-4CAE-966B-910DD2042B5F}" destId="{63E2F8C6-B5D4-476A-8D78-2874A0CA0A77}" srcOrd="2" destOrd="0" parTransId="{B1EB0F19-2698-41DB-AA71-F8A2F438344C}" sibTransId="{309CCA2B-4681-4BA3-9E1F-3455CB5D2ABC}"/>
    <dgm:cxn modelId="{CDF1D4DD-B0CB-4B89-B965-BD6A51DD6F59}" type="presOf" srcId="{AC6EFA3D-A265-4212-8ACD-1EF604CF3125}" destId="{CE740168-9D6C-4D74-A425-08A2F71E3A05}" srcOrd="0" destOrd="0" presId="urn:microsoft.com/office/officeart/2005/8/layout/hierarchy4"/>
    <dgm:cxn modelId="{8CC2EDEB-6153-4D85-AAA6-9D70999B4304}" type="presOf" srcId="{63E2F8C6-B5D4-476A-8D78-2874A0CA0A77}" destId="{1B9DA8C4-E103-4F70-95C4-1DF20548DDA2}" srcOrd="0" destOrd="0" presId="urn:microsoft.com/office/officeart/2005/8/layout/hierarchy4"/>
    <dgm:cxn modelId="{913DFEEC-83A6-4D2A-86C2-A556C908CB07}" type="presOf" srcId="{72E0178C-6A1B-4F58-A36E-3F0EC5B98EB5}" destId="{E0A54CC8-8825-4DCD-8292-173E27FA9520}" srcOrd="0" destOrd="0" presId="urn:microsoft.com/office/officeart/2005/8/layout/hierarchy4"/>
    <dgm:cxn modelId="{FC38D692-35F7-418D-BA32-33749B3DF928}" type="presParOf" srcId="{CCE50037-6B52-4236-B3D7-054B173FA3C3}" destId="{724DBFF4-EB22-429E-B589-1E8B3E4C8981}" srcOrd="0" destOrd="0" presId="urn:microsoft.com/office/officeart/2005/8/layout/hierarchy4"/>
    <dgm:cxn modelId="{2C0CAB99-EFB4-4FDE-AB86-280E02D6CAA9}" type="presParOf" srcId="{724DBFF4-EB22-429E-B589-1E8B3E4C8981}" destId="{15E8F9DA-F341-4E56-8022-D642D2BF619A}" srcOrd="0" destOrd="0" presId="urn:microsoft.com/office/officeart/2005/8/layout/hierarchy4"/>
    <dgm:cxn modelId="{B6C6C18A-E445-4095-A9EF-0CF8512B68BC}" type="presParOf" srcId="{724DBFF4-EB22-429E-B589-1E8B3E4C8981}" destId="{4DB20808-534D-4E10-9E3C-66997FC17762}" srcOrd="1" destOrd="0" presId="urn:microsoft.com/office/officeart/2005/8/layout/hierarchy4"/>
    <dgm:cxn modelId="{A4AC4A16-B461-427F-90B2-E10739F907E9}" type="presParOf" srcId="{724DBFF4-EB22-429E-B589-1E8B3E4C8981}" destId="{8E36DF3E-434F-407B-A56F-04AC55C612D0}" srcOrd="2" destOrd="0" presId="urn:microsoft.com/office/officeart/2005/8/layout/hierarchy4"/>
    <dgm:cxn modelId="{87288238-8BA8-48CD-B054-36591B53ECE2}" type="presParOf" srcId="{8E36DF3E-434F-407B-A56F-04AC55C612D0}" destId="{25C8D599-9EF9-45CF-9638-C6C453F49BA7}" srcOrd="0" destOrd="0" presId="urn:microsoft.com/office/officeart/2005/8/layout/hierarchy4"/>
    <dgm:cxn modelId="{9349C42E-7229-4AC3-9D1A-0E24BBE347E9}" type="presParOf" srcId="{25C8D599-9EF9-45CF-9638-C6C453F49BA7}" destId="{FA8F75C0-D6C3-4098-B9F4-707FE4AC2700}" srcOrd="0" destOrd="0" presId="urn:microsoft.com/office/officeart/2005/8/layout/hierarchy4"/>
    <dgm:cxn modelId="{B8D7F6F1-BBF2-4927-9698-F7861D1F0104}" type="presParOf" srcId="{25C8D599-9EF9-45CF-9638-C6C453F49BA7}" destId="{72733B12-8CF0-4F3A-A059-9EBEC8AC2E63}" srcOrd="1" destOrd="0" presId="urn:microsoft.com/office/officeart/2005/8/layout/hierarchy4"/>
    <dgm:cxn modelId="{51041751-C7FF-470B-BB20-7439DF29F498}" type="presParOf" srcId="{25C8D599-9EF9-45CF-9638-C6C453F49BA7}" destId="{E6113C43-8528-424E-B708-563DB4C786D6}" srcOrd="2" destOrd="0" presId="urn:microsoft.com/office/officeart/2005/8/layout/hierarchy4"/>
    <dgm:cxn modelId="{B75F7026-489F-4649-85DD-1AFB628A7AA9}" type="presParOf" srcId="{E6113C43-8528-424E-B708-563DB4C786D6}" destId="{A63F343E-7252-4F7A-ADF1-FEAB5AD710A7}" srcOrd="0" destOrd="0" presId="urn:microsoft.com/office/officeart/2005/8/layout/hierarchy4"/>
    <dgm:cxn modelId="{2D24B0C1-9D23-4750-AF54-B01AB587D19C}" type="presParOf" srcId="{A63F343E-7252-4F7A-ADF1-FEAB5AD710A7}" destId="{782496EB-2CEB-47E7-BD47-9223D4FBC877}" srcOrd="0" destOrd="0" presId="urn:microsoft.com/office/officeart/2005/8/layout/hierarchy4"/>
    <dgm:cxn modelId="{F0BEDAE8-A844-43F9-A23D-514A3FC42DDB}" type="presParOf" srcId="{A63F343E-7252-4F7A-ADF1-FEAB5AD710A7}" destId="{B5DF2F31-9B10-40D7-8833-0FFB7BB3D77F}" srcOrd="1" destOrd="0" presId="urn:microsoft.com/office/officeart/2005/8/layout/hierarchy4"/>
    <dgm:cxn modelId="{6C752BC0-3B52-4395-AE0E-397D573F0AD0}" type="presParOf" srcId="{E6113C43-8528-424E-B708-563DB4C786D6}" destId="{D1E7A7A3-D140-4396-8E31-497F626AB37E}" srcOrd="1" destOrd="0" presId="urn:microsoft.com/office/officeart/2005/8/layout/hierarchy4"/>
    <dgm:cxn modelId="{616C34D7-3C8D-4A15-B736-2FB8F844E6DE}" type="presParOf" srcId="{E6113C43-8528-424E-B708-563DB4C786D6}" destId="{E70181D8-ED17-4B49-8C5F-3BFB04473E5C}" srcOrd="2" destOrd="0" presId="urn:microsoft.com/office/officeart/2005/8/layout/hierarchy4"/>
    <dgm:cxn modelId="{F3DBDFB2-B485-4A9A-9380-CBB93A8335BE}" type="presParOf" srcId="{E70181D8-ED17-4B49-8C5F-3BFB04473E5C}" destId="{33D78494-9814-4C6F-9CA1-AE91F2CBF935}" srcOrd="0" destOrd="0" presId="urn:microsoft.com/office/officeart/2005/8/layout/hierarchy4"/>
    <dgm:cxn modelId="{FFCF40E3-4935-46F8-8782-DE94F47F22F1}" type="presParOf" srcId="{E70181D8-ED17-4B49-8C5F-3BFB04473E5C}" destId="{1A36A760-DAD8-4F0B-BA23-A668404C323A}" srcOrd="1" destOrd="0" presId="urn:microsoft.com/office/officeart/2005/8/layout/hierarchy4"/>
    <dgm:cxn modelId="{6BD3CFCA-8843-4578-9698-358285DA8FF1}" type="presParOf" srcId="{8E36DF3E-434F-407B-A56F-04AC55C612D0}" destId="{BCAB2E53-8FA7-4B37-988A-8790157BD678}" srcOrd="1" destOrd="0" presId="urn:microsoft.com/office/officeart/2005/8/layout/hierarchy4"/>
    <dgm:cxn modelId="{1DB66061-4753-4BD0-BD6D-3D5AF74161E5}" type="presParOf" srcId="{8E36DF3E-434F-407B-A56F-04AC55C612D0}" destId="{74064268-D10D-4AF3-AD21-B0A94FEBA1AA}" srcOrd="2" destOrd="0" presId="urn:microsoft.com/office/officeart/2005/8/layout/hierarchy4"/>
    <dgm:cxn modelId="{8C2F36F5-C437-4C5F-A327-77CBCDB6846D}" type="presParOf" srcId="{74064268-D10D-4AF3-AD21-B0A94FEBA1AA}" destId="{05257408-0F85-444B-BA70-B11FBCB2C82B}" srcOrd="0" destOrd="0" presId="urn:microsoft.com/office/officeart/2005/8/layout/hierarchy4"/>
    <dgm:cxn modelId="{C6D413B2-80C9-42A3-BC0C-B9EF1B97C391}" type="presParOf" srcId="{74064268-D10D-4AF3-AD21-B0A94FEBA1AA}" destId="{447A75BB-2C10-496F-8D5F-5925C1EE7EC1}" srcOrd="1" destOrd="0" presId="urn:microsoft.com/office/officeart/2005/8/layout/hierarchy4"/>
    <dgm:cxn modelId="{51D33911-337C-40EB-8B18-9615DE555D89}" type="presParOf" srcId="{74064268-D10D-4AF3-AD21-B0A94FEBA1AA}" destId="{BDB8DE7F-F159-41E3-8AC4-48696032BA7A}" srcOrd="2" destOrd="0" presId="urn:microsoft.com/office/officeart/2005/8/layout/hierarchy4"/>
    <dgm:cxn modelId="{AD95979F-C5E1-4FC2-A0A9-E1091F6F5DA8}" type="presParOf" srcId="{BDB8DE7F-F159-41E3-8AC4-48696032BA7A}" destId="{E6C59917-92CC-4914-982D-32758AB419A5}" srcOrd="0" destOrd="0" presId="urn:microsoft.com/office/officeart/2005/8/layout/hierarchy4"/>
    <dgm:cxn modelId="{40D9B3C5-4C39-4ED7-AC9A-A1FD9359B0C5}" type="presParOf" srcId="{E6C59917-92CC-4914-982D-32758AB419A5}" destId="{58FD90D4-BF41-41FA-AD4D-369BAFF607DC}" srcOrd="0" destOrd="0" presId="urn:microsoft.com/office/officeart/2005/8/layout/hierarchy4"/>
    <dgm:cxn modelId="{92E850F1-4FB2-48F7-9723-97A64F209F2E}" type="presParOf" srcId="{E6C59917-92CC-4914-982D-32758AB419A5}" destId="{7413C11E-F67F-4833-8BB6-35C8F2BE9DC1}" srcOrd="1" destOrd="0" presId="urn:microsoft.com/office/officeart/2005/8/layout/hierarchy4"/>
    <dgm:cxn modelId="{32A16CC3-E087-49C7-ACCB-EAA05F9F8B40}" type="presParOf" srcId="{BDB8DE7F-F159-41E3-8AC4-48696032BA7A}" destId="{0392A7C8-2F29-4152-BE6D-63D36356A60C}" srcOrd="1" destOrd="0" presId="urn:microsoft.com/office/officeart/2005/8/layout/hierarchy4"/>
    <dgm:cxn modelId="{6F6FA1E1-A12A-4523-A1AC-5F3250459CDF}" type="presParOf" srcId="{BDB8DE7F-F159-41E3-8AC4-48696032BA7A}" destId="{8970B517-5D33-4994-8624-DF5B87B99D7B}" srcOrd="2" destOrd="0" presId="urn:microsoft.com/office/officeart/2005/8/layout/hierarchy4"/>
    <dgm:cxn modelId="{2F35E5D8-37DD-48DD-AC33-92BF7CD97CD7}" type="presParOf" srcId="{8970B517-5D33-4994-8624-DF5B87B99D7B}" destId="{690C412E-F477-447D-8C5A-F72C04AD4B26}" srcOrd="0" destOrd="0" presId="urn:microsoft.com/office/officeart/2005/8/layout/hierarchy4"/>
    <dgm:cxn modelId="{48F66984-AA7D-47AD-9ADD-126B5EB887D0}" type="presParOf" srcId="{8970B517-5D33-4994-8624-DF5B87B99D7B}" destId="{B6C30CE4-9BE1-46F9-AC42-4EA07E8D4B06}" srcOrd="1" destOrd="0" presId="urn:microsoft.com/office/officeart/2005/8/layout/hierarchy4"/>
    <dgm:cxn modelId="{7F00D467-E61A-442E-BCAE-F54DD44F5487}" type="presParOf" srcId="{BDB8DE7F-F159-41E3-8AC4-48696032BA7A}" destId="{3DB0BE10-04AA-4A18-8BE4-B796D20576AB}" srcOrd="3" destOrd="0" presId="urn:microsoft.com/office/officeart/2005/8/layout/hierarchy4"/>
    <dgm:cxn modelId="{7D87079A-5D5B-4E20-B0C9-D67CDD5E0BE2}" type="presParOf" srcId="{BDB8DE7F-F159-41E3-8AC4-48696032BA7A}" destId="{66714186-FA60-41E2-BCD7-983948B38557}" srcOrd="4" destOrd="0" presId="urn:microsoft.com/office/officeart/2005/8/layout/hierarchy4"/>
    <dgm:cxn modelId="{6B50DB40-3156-402A-A189-E3ACA86C2B2C}" type="presParOf" srcId="{66714186-FA60-41E2-BCD7-983948B38557}" destId="{CE740168-9D6C-4D74-A425-08A2F71E3A05}" srcOrd="0" destOrd="0" presId="urn:microsoft.com/office/officeart/2005/8/layout/hierarchy4"/>
    <dgm:cxn modelId="{5AB00ED6-FD05-4D7A-B81C-DFC32C0B6360}" type="presParOf" srcId="{66714186-FA60-41E2-BCD7-983948B38557}" destId="{614033C2-48A9-4D18-B214-1DDD8304F6B6}" srcOrd="1" destOrd="0" presId="urn:microsoft.com/office/officeart/2005/8/layout/hierarchy4"/>
    <dgm:cxn modelId="{547F5FB9-A0C1-4F28-BC88-F591B2ABE89C}" type="presParOf" srcId="{8E36DF3E-434F-407B-A56F-04AC55C612D0}" destId="{DC382608-D7B9-4A12-BE10-6008DB2FFE03}" srcOrd="3" destOrd="0" presId="urn:microsoft.com/office/officeart/2005/8/layout/hierarchy4"/>
    <dgm:cxn modelId="{E510C661-FBC0-4AF2-A48E-8E802C78F0A7}" type="presParOf" srcId="{8E36DF3E-434F-407B-A56F-04AC55C612D0}" destId="{A79B7505-3C03-46B8-A6D9-8B40F274D017}" srcOrd="4" destOrd="0" presId="urn:microsoft.com/office/officeart/2005/8/layout/hierarchy4"/>
    <dgm:cxn modelId="{DCF9C6FD-4A9B-4823-8D66-1C032A7E70C8}" type="presParOf" srcId="{A79B7505-3C03-46B8-A6D9-8B40F274D017}" destId="{E0A54CC8-8825-4DCD-8292-173E27FA9520}" srcOrd="0" destOrd="0" presId="urn:microsoft.com/office/officeart/2005/8/layout/hierarchy4"/>
    <dgm:cxn modelId="{FF0323EE-58CA-4FE5-89AE-407CCDC9D133}" type="presParOf" srcId="{A79B7505-3C03-46B8-A6D9-8B40F274D017}" destId="{8CDD22F6-B31B-49EC-8DB3-2A770DBAAB1C}" srcOrd="1" destOrd="0" presId="urn:microsoft.com/office/officeart/2005/8/layout/hierarchy4"/>
    <dgm:cxn modelId="{6060DBF1-6122-4844-8901-5B5D24DA776B}" type="presParOf" srcId="{A79B7505-3C03-46B8-A6D9-8B40F274D017}" destId="{630135B8-A545-4E1E-A267-104DAC5BD121}" srcOrd="2" destOrd="0" presId="urn:microsoft.com/office/officeart/2005/8/layout/hierarchy4"/>
    <dgm:cxn modelId="{BE3371F7-10FB-4348-AEF6-AF154D163014}" type="presParOf" srcId="{630135B8-A545-4E1E-A267-104DAC5BD121}" destId="{5943376D-68D1-402C-8316-0B07A7E3EAD1}" srcOrd="0" destOrd="0" presId="urn:microsoft.com/office/officeart/2005/8/layout/hierarchy4"/>
    <dgm:cxn modelId="{5D220435-7A83-4A92-A72D-A59DF15B4309}" type="presParOf" srcId="{5943376D-68D1-402C-8316-0B07A7E3EAD1}" destId="{488B6FB0-F614-4A87-AF2B-9BB8A092439A}" srcOrd="0" destOrd="0" presId="urn:microsoft.com/office/officeart/2005/8/layout/hierarchy4"/>
    <dgm:cxn modelId="{21792DAB-4357-4AF2-9536-1F5655206A66}" type="presParOf" srcId="{5943376D-68D1-402C-8316-0B07A7E3EAD1}" destId="{002C9E1E-3846-4969-AE36-F9D4AB3DD6AC}" srcOrd="1" destOrd="0" presId="urn:microsoft.com/office/officeart/2005/8/layout/hierarchy4"/>
    <dgm:cxn modelId="{419F0AD3-7CB1-4C6A-AE57-D321FA03B39B}" type="presParOf" srcId="{8E36DF3E-434F-407B-A56F-04AC55C612D0}" destId="{1F3ECE96-CBC2-4360-97B9-5DA4C2970878}" srcOrd="5" destOrd="0" presId="urn:microsoft.com/office/officeart/2005/8/layout/hierarchy4"/>
    <dgm:cxn modelId="{468ABED5-7AE9-46FB-9FAA-A3E85D5C5F2C}" type="presParOf" srcId="{8E36DF3E-434F-407B-A56F-04AC55C612D0}" destId="{EF2FEFDB-4BCD-410A-AFD9-B2EECAA4B811}" srcOrd="6" destOrd="0" presId="urn:microsoft.com/office/officeart/2005/8/layout/hierarchy4"/>
    <dgm:cxn modelId="{35EF2BA7-C1FE-4B89-93AF-CAE5C273B050}" type="presParOf" srcId="{EF2FEFDB-4BCD-410A-AFD9-B2EECAA4B811}" destId="{E1E23D31-2281-45EE-A812-8080D93F99A1}" srcOrd="0" destOrd="0" presId="urn:microsoft.com/office/officeart/2005/8/layout/hierarchy4"/>
    <dgm:cxn modelId="{5BF8026E-7135-4E19-9D22-6A9944ED3665}" type="presParOf" srcId="{EF2FEFDB-4BCD-410A-AFD9-B2EECAA4B811}" destId="{E6DD25D8-2B0A-491A-BD72-15FAA9F84D87}" srcOrd="1" destOrd="0" presId="urn:microsoft.com/office/officeart/2005/8/layout/hierarchy4"/>
    <dgm:cxn modelId="{0A2609AC-61B8-419D-B41A-07F431E6C9E5}" type="presParOf" srcId="{EF2FEFDB-4BCD-410A-AFD9-B2EECAA4B811}" destId="{8252D856-D8B0-4A19-9E8E-D5C4B4D04D49}" srcOrd="2" destOrd="0" presId="urn:microsoft.com/office/officeart/2005/8/layout/hierarchy4"/>
    <dgm:cxn modelId="{6A3BC7B0-7E34-493E-B536-B0106C914F14}" type="presParOf" srcId="{8252D856-D8B0-4A19-9E8E-D5C4B4D04D49}" destId="{A0660B01-94C8-4D3B-B057-B76B77F255D0}" srcOrd="0" destOrd="0" presId="urn:microsoft.com/office/officeart/2005/8/layout/hierarchy4"/>
    <dgm:cxn modelId="{2E2D9163-66C4-441D-8FBE-8A55DF20E056}" type="presParOf" srcId="{A0660B01-94C8-4D3B-B057-B76B77F255D0}" destId="{3CFF536B-3AA7-486B-9483-548A2BCFCF97}" srcOrd="0" destOrd="0" presId="urn:microsoft.com/office/officeart/2005/8/layout/hierarchy4"/>
    <dgm:cxn modelId="{2C413A57-2665-41FD-8671-26D9B098F314}" type="presParOf" srcId="{A0660B01-94C8-4D3B-B057-B76B77F255D0}" destId="{74BA53C9-29BA-47E4-905D-950BE9AB13FC}" srcOrd="1" destOrd="0" presId="urn:microsoft.com/office/officeart/2005/8/layout/hierarchy4"/>
    <dgm:cxn modelId="{10D3BB51-C1E6-4BA2-98DC-A40F1052CC80}" type="presParOf" srcId="{8252D856-D8B0-4A19-9E8E-D5C4B4D04D49}" destId="{B0A4363E-0846-4572-82C0-A0BF8D23579B}" srcOrd="1" destOrd="0" presId="urn:microsoft.com/office/officeart/2005/8/layout/hierarchy4"/>
    <dgm:cxn modelId="{EB6343E0-D02E-4A80-A216-6A047C9D0AA8}" type="presParOf" srcId="{8252D856-D8B0-4A19-9E8E-D5C4B4D04D49}" destId="{85B10E49-286B-447A-A7B1-DD56F499D916}" srcOrd="2" destOrd="0" presId="urn:microsoft.com/office/officeart/2005/8/layout/hierarchy4"/>
    <dgm:cxn modelId="{E1589933-A738-4DE7-BDF3-916FD772A3A6}" type="presParOf" srcId="{85B10E49-286B-447A-A7B1-DD56F499D916}" destId="{1817078B-85EA-4A8C-B310-D6E77D934345}" srcOrd="0" destOrd="0" presId="urn:microsoft.com/office/officeart/2005/8/layout/hierarchy4"/>
    <dgm:cxn modelId="{49297EBD-D723-4DCC-8247-2C2BF9F18E08}" type="presParOf" srcId="{85B10E49-286B-447A-A7B1-DD56F499D916}" destId="{60B4702D-5E54-48AC-9468-A41ACEC7CA5B}" srcOrd="1" destOrd="0" presId="urn:microsoft.com/office/officeart/2005/8/layout/hierarchy4"/>
    <dgm:cxn modelId="{DB53FA18-4016-495A-8FF0-20D00C7951D4}" type="presParOf" srcId="{8252D856-D8B0-4A19-9E8E-D5C4B4D04D49}" destId="{23616CCA-BD06-4F69-9F55-138DBC4AB640}" srcOrd="3" destOrd="0" presId="urn:microsoft.com/office/officeart/2005/8/layout/hierarchy4"/>
    <dgm:cxn modelId="{4F7DF89F-FD8A-40DA-BB55-32BD52EB0C58}" type="presParOf" srcId="{8252D856-D8B0-4A19-9E8E-D5C4B4D04D49}" destId="{8CB4C6B0-E267-42FD-AC02-4219C2402C74}" srcOrd="4" destOrd="0" presId="urn:microsoft.com/office/officeart/2005/8/layout/hierarchy4"/>
    <dgm:cxn modelId="{6284F5B0-47E9-466F-A725-21B783955386}" type="presParOf" srcId="{8CB4C6B0-E267-42FD-AC02-4219C2402C74}" destId="{1B9DA8C4-E103-4F70-95C4-1DF20548DDA2}" srcOrd="0" destOrd="0" presId="urn:microsoft.com/office/officeart/2005/8/layout/hierarchy4"/>
    <dgm:cxn modelId="{78F0648F-F241-4665-B305-B5978FD246B5}" type="presParOf" srcId="{8CB4C6B0-E267-42FD-AC02-4219C2402C74}" destId="{E76CC34F-2474-481C-8282-6A16C235EE9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7C76AB-EF28-4A9F-82DC-54F7E603E73A}" type="doc">
      <dgm:prSet loTypeId="urn:microsoft.com/office/officeart/2005/8/layout/orgChart1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933AA011-6B72-4A42-BA9F-5ACE2E750630}">
      <dgm:prSet phldrT="[Texto]"/>
      <dgm:spPr/>
      <dgm:t>
        <a:bodyPr/>
        <a:lstStyle/>
        <a:p>
          <a:r>
            <a:rPr lang="pt-BR" dirty="0"/>
            <a:t>SU2005: 100 kg</a:t>
          </a:r>
        </a:p>
      </dgm:t>
    </dgm:pt>
    <dgm:pt modelId="{CF20CA0D-E9B8-46A3-9912-2439DD60EE09}" type="parTrans" cxnId="{7D4A5130-9C40-4661-9D14-2DA389AB9FC6}">
      <dgm:prSet/>
      <dgm:spPr/>
      <dgm:t>
        <a:bodyPr/>
        <a:lstStyle/>
        <a:p>
          <a:endParaRPr lang="pt-BR"/>
        </a:p>
      </dgm:t>
    </dgm:pt>
    <dgm:pt modelId="{B5F1F1EA-E620-4C18-AEF3-17E787F05389}" type="sibTrans" cxnId="{7D4A5130-9C40-4661-9D14-2DA389AB9FC6}">
      <dgm:prSet/>
      <dgm:spPr/>
      <dgm:t>
        <a:bodyPr/>
        <a:lstStyle/>
        <a:p>
          <a:endParaRPr lang="pt-BR"/>
        </a:p>
      </dgm:t>
    </dgm:pt>
    <dgm:pt modelId="{66C36500-0F3F-48C3-BA6D-B5598920E071}" type="pres">
      <dgm:prSet presAssocID="{A57C76AB-EF28-4A9F-82DC-54F7E603E7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93AB75B-5934-47FF-940E-DB0CACF1D293}" type="pres">
      <dgm:prSet presAssocID="{933AA011-6B72-4A42-BA9F-5ACE2E750630}" presName="hierRoot1" presStyleCnt="0">
        <dgm:presLayoutVars>
          <dgm:hierBranch val="init"/>
        </dgm:presLayoutVars>
      </dgm:prSet>
      <dgm:spPr/>
    </dgm:pt>
    <dgm:pt modelId="{5169A4D6-E701-4A0D-8D24-E8DBB311F5F3}" type="pres">
      <dgm:prSet presAssocID="{933AA011-6B72-4A42-BA9F-5ACE2E750630}" presName="rootComposite1" presStyleCnt="0"/>
      <dgm:spPr/>
    </dgm:pt>
    <dgm:pt modelId="{FA303C16-3E1F-4D16-84E6-63CBAB0D5A94}" type="pres">
      <dgm:prSet presAssocID="{933AA011-6B72-4A42-BA9F-5ACE2E750630}" presName="rootText1" presStyleLbl="node0" presStyleIdx="0" presStyleCnt="1">
        <dgm:presLayoutVars>
          <dgm:chPref val="3"/>
        </dgm:presLayoutVars>
      </dgm:prSet>
      <dgm:spPr/>
    </dgm:pt>
    <dgm:pt modelId="{BF877764-6078-47D7-A28A-0455566921C0}" type="pres">
      <dgm:prSet presAssocID="{933AA011-6B72-4A42-BA9F-5ACE2E750630}" presName="rootConnector1" presStyleLbl="node1" presStyleIdx="0" presStyleCnt="0"/>
      <dgm:spPr/>
    </dgm:pt>
    <dgm:pt modelId="{8C71386C-2C39-45CC-877D-07253952EED8}" type="pres">
      <dgm:prSet presAssocID="{933AA011-6B72-4A42-BA9F-5ACE2E750630}" presName="hierChild2" presStyleCnt="0"/>
      <dgm:spPr/>
    </dgm:pt>
    <dgm:pt modelId="{3EE0944C-4E04-434E-86B2-4BE46353A9E7}" type="pres">
      <dgm:prSet presAssocID="{933AA011-6B72-4A42-BA9F-5ACE2E750630}" presName="hierChild3" presStyleCnt="0"/>
      <dgm:spPr/>
    </dgm:pt>
  </dgm:ptLst>
  <dgm:cxnLst>
    <dgm:cxn modelId="{7D4A5130-9C40-4661-9D14-2DA389AB9FC6}" srcId="{A57C76AB-EF28-4A9F-82DC-54F7E603E73A}" destId="{933AA011-6B72-4A42-BA9F-5ACE2E750630}" srcOrd="0" destOrd="0" parTransId="{CF20CA0D-E9B8-46A3-9912-2439DD60EE09}" sibTransId="{B5F1F1EA-E620-4C18-AEF3-17E787F05389}"/>
    <dgm:cxn modelId="{9BB6594A-524A-4FC6-9818-AA72E4801DC5}" type="presOf" srcId="{933AA011-6B72-4A42-BA9F-5ACE2E750630}" destId="{BF877764-6078-47D7-A28A-0455566921C0}" srcOrd="1" destOrd="0" presId="urn:microsoft.com/office/officeart/2005/8/layout/orgChart1"/>
    <dgm:cxn modelId="{2D03CB90-4CDA-4EF1-94C9-AF491839D94F}" type="presOf" srcId="{933AA011-6B72-4A42-BA9F-5ACE2E750630}" destId="{FA303C16-3E1F-4D16-84E6-63CBAB0D5A94}" srcOrd="0" destOrd="0" presId="urn:microsoft.com/office/officeart/2005/8/layout/orgChart1"/>
    <dgm:cxn modelId="{87CFA5CC-631D-48B7-AD31-1AF598F63C57}" type="presOf" srcId="{A57C76AB-EF28-4A9F-82DC-54F7E603E73A}" destId="{66C36500-0F3F-48C3-BA6D-B5598920E071}" srcOrd="0" destOrd="0" presId="urn:microsoft.com/office/officeart/2005/8/layout/orgChart1"/>
    <dgm:cxn modelId="{23074B54-3415-49D4-AD91-EC5A25C0CAC8}" type="presParOf" srcId="{66C36500-0F3F-48C3-BA6D-B5598920E071}" destId="{193AB75B-5934-47FF-940E-DB0CACF1D293}" srcOrd="0" destOrd="0" presId="urn:microsoft.com/office/officeart/2005/8/layout/orgChart1"/>
    <dgm:cxn modelId="{5C0F6102-24EA-4169-BE49-22B43F135B37}" type="presParOf" srcId="{193AB75B-5934-47FF-940E-DB0CACF1D293}" destId="{5169A4D6-E701-4A0D-8D24-E8DBB311F5F3}" srcOrd="0" destOrd="0" presId="urn:microsoft.com/office/officeart/2005/8/layout/orgChart1"/>
    <dgm:cxn modelId="{8BEB48E8-D477-4C92-990C-8CBE4EA412F6}" type="presParOf" srcId="{5169A4D6-E701-4A0D-8D24-E8DBB311F5F3}" destId="{FA303C16-3E1F-4D16-84E6-63CBAB0D5A94}" srcOrd="0" destOrd="0" presId="urn:microsoft.com/office/officeart/2005/8/layout/orgChart1"/>
    <dgm:cxn modelId="{B44534DD-2F69-41B5-B555-665CC442181C}" type="presParOf" srcId="{5169A4D6-E701-4A0D-8D24-E8DBB311F5F3}" destId="{BF877764-6078-47D7-A28A-0455566921C0}" srcOrd="1" destOrd="0" presId="urn:microsoft.com/office/officeart/2005/8/layout/orgChart1"/>
    <dgm:cxn modelId="{EBD7DB59-6BDB-4265-9D02-3E3401C373D9}" type="presParOf" srcId="{193AB75B-5934-47FF-940E-DB0CACF1D293}" destId="{8C71386C-2C39-45CC-877D-07253952EED8}" srcOrd="1" destOrd="0" presId="urn:microsoft.com/office/officeart/2005/8/layout/orgChart1"/>
    <dgm:cxn modelId="{4082F008-5851-479F-AD62-95078204A37A}" type="presParOf" srcId="{193AB75B-5934-47FF-940E-DB0CACF1D293}" destId="{3EE0944C-4E04-434E-86B2-4BE46353A9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7C76AB-EF28-4A9F-82DC-54F7E603E73A}" type="doc">
      <dgm:prSet loTypeId="urn:microsoft.com/office/officeart/2005/8/layout/hierarchy6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933AA011-6B72-4A42-BA9F-5ACE2E750630}">
      <dgm:prSet phldrT="[Texto]"/>
      <dgm:spPr/>
      <dgm:t>
        <a:bodyPr/>
        <a:lstStyle/>
        <a:p>
          <a:r>
            <a:rPr lang="pt-BR" dirty="0"/>
            <a:t>SU2005: 100 kg</a:t>
          </a:r>
        </a:p>
      </dgm:t>
    </dgm:pt>
    <dgm:pt modelId="{CF20CA0D-E9B8-46A3-9912-2439DD60EE09}" type="parTrans" cxnId="{7D4A5130-9C40-4661-9D14-2DA389AB9FC6}">
      <dgm:prSet/>
      <dgm:spPr/>
      <dgm:t>
        <a:bodyPr/>
        <a:lstStyle/>
        <a:p>
          <a:endParaRPr lang="pt-BR"/>
        </a:p>
      </dgm:t>
    </dgm:pt>
    <dgm:pt modelId="{B5F1F1EA-E620-4C18-AEF3-17E787F05389}" type="sibTrans" cxnId="{7D4A5130-9C40-4661-9D14-2DA389AB9FC6}">
      <dgm:prSet/>
      <dgm:spPr/>
      <dgm:t>
        <a:bodyPr/>
        <a:lstStyle/>
        <a:p>
          <a:endParaRPr lang="pt-BR"/>
        </a:p>
      </dgm:t>
    </dgm:pt>
    <dgm:pt modelId="{96DC0FA3-B64B-462E-9FA5-8D4E0F952F8F}">
      <dgm:prSet phldrT="[Texto]"/>
      <dgm:spPr/>
      <dgm:t>
        <a:bodyPr/>
        <a:lstStyle/>
        <a:p>
          <a:r>
            <a:rPr lang="pt-BR" dirty="0"/>
            <a:t>Ficha (100 kg)</a:t>
          </a:r>
        </a:p>
      </dgm:t>
    </dgm:pt>
    <dgm:pt modelId="{36D37974-6C50-4E9F-94B6-ABF62A6910BD}" type="parTrans" cxnId="{785CDA0F-58A6-4994-9711-DC04DC425E07}">
      <dgm:prSet/>
      <dgm:spPr/>
      <dgm:t>
        <a:bodyPr/>
        <a:lstStyle/>
        <a:p>
          <a:endParaRPr lang="pt-BR"/>
        </a:p>
      </dgm:t>
    </dgm:pt>
    <dgm:pt modelId="{D8D6E9BF-51FF-473E-87F5-96221338C8F1}" type="sibTrans" cxnId="{785CDA0F-58A6-4994-9711-DC04DC425E07}">
      <dgm:prSet/>
      <dgm:spPr/>
      <dgm:t>
        <a:bodyPr/>
        <a:lstStyle/>
        <a:p>
          <a:endParaRPr lang="pt-BR"/>
        </a:p>
      </dgm:t>
    </dgm:pt>
    <dgm:pt modelId="{CD7A5A11-66F5-4EEF-B627-8EC0589BB809}">
      <dgm:prSet phldrT="[Texto]"/>
      <dgm:spPr/>
      <dgm:t>
        <a:bodyPr/>
        <a:lstStyle/>
        <a:p>
          <a:r>
            <a:rPr lang="pt-BR" dirty="0"/>
            <a:t>Ficha 10: 50 kg</a:t>
          </a:r>
        </a:p>
      </dgm:t>
    </dgm:pt>
    <dgm:pt modelId="{9CDECFF0-42CD-4043-ADC1-BDF5266DCBD1}" type="parTrans" cxnId="{B7480508-4AAC-4BB1-81FC-55278C23216C}">
      <dgm:prSet/>
      <dgm:spPr/>
      <dgm:t>
        <a:bodyPr/>
        <a:lstStyle/>
        <a:p>
          <a:endParaRPr lang="pt-BR"/>
        </a:p>
      </dgm:t>
    </dgm:pt>
    <dgm:pt modelId="{24958069-ABAC-49FC-B816-74B3BF8A0EA9}" type="sibTrans" cxnId="{B7480508-4AAC-4BB1-81FC-55278C23216C}">
      <dgm:prSet/>
      <dgm:spPr/>
      <dgm:t>
        <a:bodyPr/>
        <a:lstStyle/>
        <a:p>
          <a:endParaRPr lang="pt-BR"/>
        </a:p>
      </dgm:t>
    </dgm:pt>
    <dgm:pt modelId="{DCB23A6D-3F0B-4BDA-944F-C08FAD05B934}">
      <dgm:prSet phldrT="[Texto]"/>
      <dgm:spPr/>
      <dgm:t>
        <a:bodyPr/>
        <a:lstStyle/>
        <a:p>
          <a:r>
            <a:rPr lang="pt-BR" dirty="0"/>
            <a:t>Ficha 20: 50 kg </a:t>
          </a:r>
        </a:p>
      </dgm:t>
    </dgm:pt>
    <dgm:pt modelId="{0BF3D1D7-5DE8-42A5-B2BB-5B5455A7C48A}" type="parTrans" cxnId="{B8D7178D-6265-43B4-9F3E-3FFBDA3C5BBA}">
      <dgm:prSet/>
      <dgm:spPr/>
      <dgm:t>
        <a:bodyPr/>
        <a:lstStyle/>
        <a:p>
          <a:endParaRPr lang="pt-BR"/>
        </a:p>
      </dgm:t>
    </dgm:pt>
    <dgm:pt modelId="{278DFD3E-883B-44E7-AA7C-44037EE3812E}" type="sibTrans" cxnId="{B8D7178D-6265-43B4-9F3E-3FFBDA3C5BBA}">
      <dgm:prSet/>
      <dgm:spPr/>
      <dgm:t>
        <a:bodyPr/>
        <a:lstStyle/>
        <a:p>
          <a:endParaRPr lang="pt-BR"/>
        </a:p>
      </dgm:t>
    </dgm:pt>
    <dgm:pt modelId="{F3CDC588-3D7D-4080-ACDB-8C11CE8ACD9F}" type="pres">
      <dgm:prSet presAssocID="{A57C76AB-EF28-4A9F-82DC-54F7E603E73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A5BDAF-E44F-4289-91E4-EED4FEA7ECAA}" type="pres">
      <dgm:prSet presAssocID="{A57C76AB-EF28-4A9F-82DC-54F7E603E73A}" presName="hierFlow" presStyleCnt="0"/>
      <dgm:spPr/>
    </dgm:pt>
    <dgm:pt modelId="{69EFD17B-B522-4D75-88A0-299538D43073}" type="pres">
      <dgm:prSet presAssocID="{A57C76AB-EF28-4A9F-82DC-54F7E603E73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E724B5-9170-4128-98DD-1FCE21486EBC}" type="pres">
      <dgm:prSet presAssocID="{933AA011-6B72-4A42-BA9F-5ACE2E750630}" presName="Name14" presStyleCnt="0"/>
      <dgm:spPr/>
    </dgm:pt>
    <dgm:pt modelId="{27416A0C-5B67-4EC2-AE95-3E3B5E33E756}" type="pres">
      <dgm:prSet presAssocID="{933AA011-6B72-4A42-BA9F-5ACE2E750630}" presName="level1Shape" presStyleLbl="node0" presStyleIdx="0" presStyleCnt="1">
        <dgm:presLayoutVars>
          <dgm:chPref val="3"/>
        </dgm:presLayoutVars>
      </dgm:prSet>
      <dgm:spPr/>
    </dgm:pt>
    <dgm:pt modelId="{181816DE-A1FB-4C96-BE68-CC4A3A63FC2B}" type="pres">
      <dgm:prSet presAssocID="{933AA011-6B72-4A42-BA9F-5ACE2E750630}" presName="hierChild2" presStyleCnt="0"/>
      <dgm:spPr/>
    </dgm:pt>
    <dgm:pt modelId="{B23DE8A6-57FB-4D0D-8B16-E866C5D60C3D}" type="pres">
      <dgm:prSet presAssocID="{36D37974-6C50-4E9F-94B6-ABF62A6910BD}" presName="Name19" presStyleLbl="parChTrans1D2" presStyleIdx="0" presStyleCnt="1"/>
      <dgm:spPr/>
    </dgm:pt>
    <dgm:pt modelId="{0C9BA107-FE62-4C5A-B7EA-5CF95B9CAC73}" type="pres">
      <dgm:prSet presAssocID="{96DC0FA3-B64B-462E-9FA5-8D4E0F952F8F}" presName="Name21" presStyleCnt="0"/>
      <dgm:spPr/>
    </dgm:pt>
    <dgm:pt modelId="{6497C610-4CF3-4555-B45E-C65C02BBFB0C}" type="pres">
      <dgm:prSet presAssocID="{96DC0FA3-B64B-462E-9FA5-8D4E0F952F8F}" presName="level2Shape" presStyleLbl="node2" presStyleIdx="0" presStyleCnt="1"/>
      <dgm:spPr/>
    </dgm:pt>
    <dgm:pt modelId="{1B55328E-5EEC-469C-8983-7BB7ECC88D3A}" type="pres">
      <dgm:prSet presAssocID="{96DC0FA3-B64B-462E-9FA5-8D4E0F952F8F}" presName="hierChild3" presStyleCnt="0"/>
      <dgm:spPr/>
    </dgm:pt>
    <dgm:pt modelId="{F37E9928-5492-47AD-A5ED-5182EBBA2BFC}" type="pres">
      <dgm:prSet presAssocID="{9CDECFF0-42CD-4043-ADC1-BDF5266DCBD1}" presName="Name19" presStyleLbl="parChTrans1D3" presStyleIdx="0" presStyleCnt="2"/>
      <dgm:spPr/>
    </dgm:pt>
    <dgm:pt modelId="{93AD6C33-CE30-4529-8EC6-4920A4A70C3A}" type="pres">
      <dgm:prSet presAssocID="{CD7A5A11-66F5-4EEF-B627-8EC0589BB809}" presName="Name21" presStyleCnt="0"/>
      <dgm:spPr/>
    </dgm:pt>
    <dgm:pt modelId="{A442B8AC-864E-4072-A900-B7281EF2CA29}" type="pres">
      <dgm:prSet presAssocID="{CD7A5A11-66F5-4EEF-B627-8EC0589BB809}" presName="level2Shape" presStyleLbl="node3" presStyleIdx="0" presStyleCnt="2"/>
      <dgm:spPr/>
    </dgm:pt>
    <dgm:pt modelId="{86FEE4B9-F937-4BE3-92C3-C3AFA2CA5752}" type="pres">
      <dgm:prSet presAssocID="{CD7A5A11-66F5-4EEF-B627-8EC0589BB809}" presName="hierChild3" presStyleCnt="0"/>
      <dgm:spPr/>
    </dgm:pt>
    <dgm:pt modelId="{6CB66EF2-7983-4AB1-B738-770875E440B4}" type="pres">
      <dgm:prSet presAssocID="{0BF3D1D7-5DE8-42A5-B2BB-5B5455A7C48A}" presName="Name19" presStyleLbl="parChTrans1D3" presStyleIdx="1" presStyleCnt="2"/>
      <dgm:spPr/>
    </dgm:pt>
    <dgm:pt modelId="{3DE8358F-6FCE-4E5C-B801-76FB8679985B}" type="pres">
      <dgm:prSet presAssocID="{DCB23A6D-3F0B-4BDA-944F-C08FAD05B934}" presName="Name21" presStyleCnt="0"/>
      <dgm:spPr/>
    </dgm:pt>
    <dgm:pt modelId="{E8D3CA07-59E5-414A-A321-BAF4E7C75AAF}" type="pres">
      <dgm:prSet presAssocID="{DCB23A6D-3F0B-4BDA-944F-C08FAD05B934}" presName="level2Shape" presStyleLbl="node3" presStyleIdx="1" presStyleCnt="2"/>
      <dgm:spPr/>
    </dgm:pt>
    <dgm:pt modelId="{621B5A56-9E45-4AC9-896D-488E73D4A5A9}" type="pres">
      <dgm:prSet presAssocID="{DCB23A6D-3F0B-4BDA-944F-C08FAD05B934}" presName="hierChild3" presStyleCnt="0"/>
      <dgm:spPr/>
    </dgm:pt>
    <dgm:pt modelId="{F48D6AB9-505E-4FDF-A42D-58835CAF0DAA}" type="pres">
      <dgm:prSet presAssocID="{A57C76AB-EF28-4A9F-82DC-54F7E603E73A}" presName="bgShapesFlow" presStyleCnt="0"/>
      <dgm:spPr/>
    </dgm:pt>
  </dgm:ptLst>
  <dgm:cxnLst>
    <dgm:cxn modelId="{B7480508-4AAC-4BB1-81FC-55278C23216C}" srcId="{96DC0FA3-B64B-462E-9FA5-8D4E0F952F8F}" destId="{CD7A5A11-66F5-4EEF-B627-8EC0589BB809}" srcOrd="0" destOrd="0" parTransId="{9CDECFF0-42CD-4043-ADC1-BDF5266DCBD1}" sibTransId="{24958069-ABAC-49FC-B816-74B3BF8A0EA9}"/>
    <dgm:cxn modelId="{785CDA0F-58A6-4994-9711-DC04DC425E07}" srcId="{933AA011-6B72-4A42-BA9F-5ACE2E750630}" destId="{96DC0FA3-B64B-462E-9FA5-8D4E0F952F8F}" srcOrd="0" destOrd="0" parTransId="{36D37974-6C50-4E9F-94B6-ABF62A6910BD}" sibTransId="{D8D6E9BF-51FF-473E-87F5-96221338C8F1}"/>
    <dgm:cxn modelId="{5F1C7E1D-E2D3-47AE-935B-5B8841200882}" type="presOf" srcId="{DCB23A6D-3F0B-4BDA-944F-C08FAD05B934}" destId="{E8D3CA07-59E5-414A-A321-BAF4E7C75AAF}" srcOrd="0" destOrd="0" presId="urn:microsoft.com/office/officeart/2005/8/layout/hierarchy6"/>
    <dgm:cxn modelId="{7D4A5130-9C40-4661-9D14-2DA389AB9FC6}" srcId="{A57C76AB-EF28-4A9F-82DC-54F7E603E73A}" destId="{933AA011-6B72-4A42-BA9F-5ACE2E750630}" srcOrd="0" destOrd="0" parTransId="{CF20CA0D-E9B8-46A3-9912-2439DD60EE09}" sibTransId="{B5F1F1EA-E620-4C18-AEF3-17E787F05389}"/>
    <dgm:cxn modelId="{0A9F8742-1388-4BA9-B55E-DCBD0DE97B95}" type="presOf" srcId="{A57C76AB-EF28-4A9F-82DC-54F7E603E73A}" destId="{F3CDC588-3D7D-4080-ACDB-8C11CE8ACD9F}" srcOrd="0" destOrd="0" presId="urn:microsoft.com/office/officeart/2005/8/layout/hierarchy6"/>
    <dgm:cxn modelId="{F9444D48-987E-404E-945E-E500F44D05FB}" type="presOf" srcId="{96DC0FA3-B64B-462E-9FA5-8D4E0F952F8F}" destId="{6497C610-4CF3-4555-B45E-C65C02BBFB0C}" srcOrd="0" destOrd="0" presId="urn:microsoft.com/office/officeart/2005/8/layout/hierarchy6"/>
    <dgm:cxn modelId="{BF600A52-17E1-47EC-854C-08C7ACC9D0C7}" type="presOf" srcId="{36D37974-6C50-4E9F-94B6-ABF62A6910BD}" destId="{B23DE8A6-57FB-4D0D-8B16-E866C5D60C3D}" srcOrd="0" destOrd="0" presId="urn:microsoft.com/office/officeart/2005/8/layout/hierarchy6"/>
    <dgm:cxn modelId="{9D622652-F40E-495D-A845-83702A796F35}" type="presOf" srcId="{0BF3D1D7-5DE8-42A5-B2BB-5B5455A7C48A}" destId="{6CB66EF2-7983-4AB1-B738-770875E440B4}" srcOrd="0" destOrd="0" presId="urn:microsoft.com/office/officeart/2005/8/layout/hierarchy6"/>
    <dgm:cxn modelId="{4BA80784-4D0C-43E9-95CC-7CCDA0E7060C}" type="presOf" srcId="{CD7A5A11-66F5-4EEF-B627-8EC0589BB809}" destId="{A442B8AC-864E-4072-A900-B7281EF2CA29}" srcOrd="0" destOrd="0" presId="urn:microsoft.com/office/officeart/2005/8/layout/hierarchy6"/>
    <dgm:cxn modelId="{B8D7178D-6265-43B4-9F3E-3FFBDA3C5BBA}" srcId="{96DC0FA3-B64B-462E-9FA5-8D4E0F952F8F}" destId="{DCB23A6D-3F0B-4BDA-944F-C08FAD05B934}" srcOrd="1" destOrd="0" parTransId="{0BF3D1D7-5DE8-42A5-B2BB-5B5455A7C48A}" sibTransId="{278DFD3E-883B-44E7-AA7C-44037EE3812E}"/>
    <dgm:cxn modelId="{7E84C892-2A35-4ECA-A029-5166EF2E2BA5}" type="presOf" srcId="{933AA011-6B72-4A42-BA9F-5ACE2E750630}" destId="{27416A0C-5B67-4EC2-AE95-3E3B5E33E756}" srcOrd="0" destOrd="0" presId="urn:microsoft.com/office/officeart/2005/8/layout/hierarchy6"/>
    <dgm:cxn modelId="{78236FF6-187B-473A-86E7-1F790BBC4288}" type="presOf" srcId="{9CDECFF0-42CD-4043-ADC1-BDF5266DCBD1}" destId="{F37E9928-5492-47AD-A5ED-5182EBBA2BFC}" srcOrd="0" destOrd="0" presId="urn:microsoft.com/office/officeart/2005/8/layout/hierarchy6"/>
    <dgm:cxn modelId="{C8163A46-C20C-43DE-A818-E8D3C703C4BE}" type="presParOf" srcId="{F3CDC588-3D7D-4080-ACDB-8C11CE8ACD9F}" destId="{21A5BDAF-E44F-4289-91E4-EED4FEA7ECAA}" srcOrd="0" destOrd="0" presId="urn:microsoft.com/office/officeart/2005/8/layout/hierarchy6"/>
    <dgm:cxn modelId="{B006D468-EA61-4AE3-A9E6-9D4C7DD79710}" type="presParOf" srcId="{21A5BDAF-E44F-4289-91E4-EED4FEA7ECAA}" destId="{69EFD17B-B522-4D75-88A0-299538D43073}" srcOrd="0" destOrd="0" presId="urn:microsoft.com/office/officeart/2005/8/layout/hierarchy6"/>
    <dgm:cxn modelId="{69B53D3A-09D9-436F-895F-0AB86753A732}" type="presParOf" srcId="{69EFD17B-B522-4D75-88A0-299538D43073}" destId="{5FE724B5-9170-4128-98DD-1FCE21486EBC}" srcOrd="0" destOrd="0" presId="urn:microsoft.com/office/officeart/2005/8/layout/hierarchy6"/>
    <dgm:cxn modelId="{C81B9180-7DC9-4583-AFC2-B1566B566314}" type="presParOf" srcId="{5FE724B5-9170-4128-98DD-1FCE21486EBC}" destId="{27416A0C-5B67-4EC2-AE95-3E3B5E33E756}" srcOrd="0" destOrd="0" presId="urn:microsoft.com/office/officeart/2005/8/layout/hierarchy6"/>
    <dgm:cxn modelId="{78AEBBAF-CC3B-43E5-810E-E0F52680A4B2}" type="presParOf" srcId="{5FE724B5-9170-4128-98DD-1FCE21486EBC}" destId="{181816DE-A1FB-4C96-BE68-CC4A3A63FC2B}" srcOrd="1" destOrd="0" presId="urn:microsoft.com/office/officeart/2005/8/layout/hierarchy6"/>
    <dgm:cxn modelId="{5340429D-FC53-4871-B585-1BDB08F3DB73}" type="presParOf" srcId="{181816DE-A1FB-4C96-BE68-CC4A3A63FC2B}" destId="{B23DE8A6-57FB-4D0D-8B16-E866C5D60C3D}" srcOrd="0" destOrd="0" presId="urn:microsoft.com/office/officeart/2005/8/layout/hierarchy6"/>
    <dgm:cxn modelId="{1CA0A629-7795-4835-A727-4E4B6D7D454F}" type="presParOf" srcId="{181816DE-A1FB-4C96-BE68-CC4A3A63FC2B}" destId="{0C9BA107-FE62-4C5A-B7EA-5CF95B9CAC73}" srcOrd="1" destOrd="0" presId="urn:microsoft.com/office/officeart/2005/8/layout/hierarchy6"/>
    <dgm:cxn modelId="{659C21F9-626A-49CF-9DD0-825AE4749266}" type="presParOf" srcId="{0C9BA107-FE62-4C5A-B7EA-5CF95B9CAC73}" destId="{6497C610-4CF3-4555-B45E-C65C02BBFB0C}" srcOrd="0" destOrd="0" presId="urn:microsoft.com/office/officeart/2005/8/layout/hierarchy6"/>
    <dgm:cxn modelId="{A4B2E1DB-70AA-4507-990A-A3CD3B70A433}" type="presParOf" srcId="{0C9BA107-FE62-4C5A-B7EA-5CF95B9CAC73}" destId="{1B55328E-5EEC-469C-8983-7BB7ECC88D3A}" srcOrd="1" destOrd="0" presId="urn:microsoft.com/office/officeart/2005/8/layout/hierarchy6"/>
    <dgm:cxn modelId="{D2C73446-D90B-44A8-956C-513829AA291B}" type="presParOf" srcId="{1B55328E-5EEC-469C-8983-7BB7ECC88D3A}" destId="{F37E9928-5492-47AD-A5ED-5182EBBA2BFC}" srcOrd="0" destOrd="0" presId="urn:microsoft.com/office/officeart/2005/8/layout/hierarchy6"/>
    <dgm:cxn modelId="{033E4AA2-9569-4456-926B-473EC2CF0111}" type="presParOf" srcId="{1B55328E-5EEC-469C-8983-7BB7ECC88D3A}" destId="{93AD6C33-CE30-4529-8EC6-4920A4A70C3A}" srcOrd="1" destOrd="0" presId="urn:microsoft.com/office/officeart/2005/8/layout/hierarchy6"/>
    <dgm:cxn modelId="{C162ED49-057B-440D-B430-A5245DA0B2EE}" type="presParOf" srcId="{93AD6C33-CE30-4529-8EC6-4920A4A70C3A}" destId="{A442B8AC-864E-4072-A900-B7281EF2CA29}" srcOrd="0" destOrd="0" presId="urn:microsoft.com/office/officeart/2005/8/layout/hierarchy6"/>
    <dgm:cxn modelId="{48AD3FF0-5A38-4D8C-828D-F978F92F77ED}" type="presParOf" srcId="{93AD6C33-CE30-4529-8EC6-4920A4A70C3A}" destId="{86FEE4B9-F937-4BE3-92C3-C3AFA2CA5752}" srcOrd="1" destOrd="0" presId="urn:microsoft.com/office/officeart/2005/8/layout/hierarchy6"/>
    <dgm:cxn modelId="{2630750F-9DA0-4996-A02F-41E249380702}" type="presParOf" srcId="{1B55328E-5EEC-469C-8983-7BB7ECC88D3A}" destId="{6CB66EF2-7983-4AB1-B738-770875E440B4}" srcOrd="2" destOrd="0" presId="urn:microsoft.com/office/officeart/2005/8/layout/hierarchy6"/>
    <dgm:cxn modelId="{89429535-7476-401D-ABB0-2666EF7DC1DD}" type="presParOf" srcId="{1B55328E-5EEC-469C-8983-7BB7ECC88D3A}" destId="{3DE8358F-6FCE-4E5C-B801-76FB8679985B}" srcOrd="3" destOrd="0" presId="urn:microsoft.com/office/officeart/2005/8/layout/hierarchy6"/>
    <dgm:cxn modelId="{56224F87-8B82-406C-9B14-8872CABAAE90}" type="presParOf" srcId="{3DE8358F-6FCE-4E5C-B801-76FB8679985B}" destId="{E8D3CA07-59E5-414A-A321-BAF4E7C75AAF}" srcOrd="0" destOrd="0" presId="urn:microsoft.com/office/officeart/2005/8/layout/hierarchy6"/>
    <dgm:cxn modelId="{8C449414-7352-4A75-ADB8-398D9F440D23}" type="presParOf" srcId="{3DE8358F-6FCE-4E5C-B801-76FB8679985B}" destId="{621B5A56-9E45-4AC9-896D-488E73D4A5A9}" srcOrd="1" destOrd="0" presId="urn:microsoft.com/office/officeart/2005/8/layout/hierarchy6"/>
    <dgm:cxn modelId="{9840E4BA-1FFB-49D9-B409-B812D9753A77}" type="presParOf" srcId="{F3CDC588-3D7D-4080-ACDB-8C11CE8ACD9F}" destId="{F48D6AB9-505E-4FDF-A42D-58835CAF0DA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7C76AB-EF28-4A9F-82DC-54F7E603E73A}" type="doc">
      <dgm:prSet loTypeId="urn:microsoft.com/office/officeart/2005/8/layout/hierarchy6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933AA011-6B72-4A42-BA9F-5ACE2E750630}">
      <dgm:prSet phldrT="[Texto]"/>
      <dgm:spPr/>
      <dgm:t>
        <a:bodyPr/>
        <a:lstStyle/>
        <a:p>
          <a:r>
            <a:rPr lang="pt-BR" dirty="0"/>
            <a:t>SU2005: 100 kg</a:t>
          </a:r>
        </a:p>
      </dgm:t>
    </dgm:pt>
    <dgm:pt modelId="{CF20CA0D-E9B8-46A3-9912-2439DD60EE09}" type="parTrans" cxnId="{7D4A5130-9C40-4661-9D14-2DA389AB9FC6}">
      <dgm:prSet/>
      <dgm:spPr/>
      <dgm:t>
        <a:bodyPr/>
        <a:lstStyle/>
        <a:p>
          <a:endParaRPr lang="pt-BR"/>
        </a:p>
      </dgm:t>
    </dgm:pt>
    <dgm:pt modelId="{B5F1F1EA-E620-4C18-AEF3-17E787F05389}" type="sibTrans" cxnId="{7D4A5130-9C40-4661-9D14-2DA389AB9FC6}">
      <dgm:prSet/>
      <dgm:spPr/>
      <dgm:t>
        <a:bodyPr/>
        <a:lstStyle/>
        <a:p>
          <a:endParaRPr lang="pt-BR"/>
        </a:p>
      </dgm:t>
    </dgm:pt>
    <dgm:pt modelId="{96DC0FA3-B64B-462E-9FA5-8D4E0F952F8F}">
      <dgm:prSet phldrT="[Texto]"/>
      <dgm:spPr/>
      <dgm:t>
        <a:bodyPr/>
        <a:lstStyle/>
        <a:p>
          <a:r>
            <a:rPr lang="pt-BR" dirty="0"/>
            <a:t>Ficha (100 kg)</a:t>
          </a:r>
        </a:p>
      </dgm:t>
    </dgm:pt>
    <dgm:pt modelId="{36D37974-6C50-4E9F-94B6-ABF62A6910BD}" type="parTrans" cxnId="{785CDA0F-58A6-4994-9711-DC04DC425E07}">
      <dgm:prSet/>
      <dgm:spPr/>
      <dgm:t>
        <a:bodyPr/>
        <a:lstStyle/>
        <a:p>
          <a:endParaRPr lang="pt-BR"/>
        </a:p>
      </dgm:t>
    </dgm:pt>
    <dgm:pt modelId="{D8D6E9BF-51FF-473E-87F5-96221338C8F1}" type="sibTrans" cxnId="{785CDA0F-58A6-4994-9711-DC04DC425E07}">
      <dgm:prSet/>
      <dgm:spPr/>
      <dgm:t>
        <a:bodyPr/>
        <a:lstStyle/>
        <a:p>
          <a:endParaRPr lang="pt-BR"/>
        </a:p>
      </dgm:t>
    </dgm:pt>
    <dgm:pt modelId="{3140DEA5-48D7-4F0D-BC25-FB1F63EDE1CC}">
      <dgm:prSet phldrT="[Texto]"/>
      <dgm:spPr/>
      <dgm:t>
        <a:bodyPr/>
        <a:lstStyle/>
        <a:p>
          <a:r>
            <a:rPr lang="pt-BR" dirty="0"/>
            <a:t>Lote (100 kg)</a:t>
          </a:r>
        </a:p>
      </dgm:t>
    </dgm:pt>
    <dgm:pt modelId="{461A9328-B17F-4C6B-9D59-12D226B3F214}" type="parTrans" cxnId="{86276242-3780-437A-B97E-F0D33DEA7A5F}">
      <dgm:prSet/>
      <dgm:spPr/>
      <dgm:t>
        <a:bodyPr/>
        <a:lstStyle/>
        <a:p>
          <a:endParaRPr lang="pt-BR"/>
        </a:p>
      </dgm:t>
    </dgm:pt>
    <dgm:pt modelId="{790984FA-FFCD-4619-BE86-DD6F4D403188}" type="sibTrans" cxnId="{86276242-3780-437A-B97E-F0D33DEA7A5F}">
      <dgm:prSet/>
      <dgm:spPr/>
      <dgm:t>
        <a:bodyPr/>
        <a:lstStyle/>
        <a:p>
          <a:endParaRPr lang="pt-BR"/>
        </a:p>
      </dgm:t>
    </dgm:pt>
    <dgm:pt modelId="{CD7A5A11-66F5-4EEF-B627-8EC0589BB809}">
      <dgm:prSet phldrT="[Texto]"/>
      <dgm:spPr/>
      <dgm:t>
        <a:bodyPr/>
        <a:lstStyle/>
        <a:p>
          <a:r>
            <a:rPr lang="pt-BR" dirty="0"/>
            <a:t>Ficha 10: 50 kg</a:t>
          </a:r>
        </a:p>
      </dgm:t>
    </dgm:pt>
    <dgm:pt modelId="{9CDECFF0-42CD-4043-ADC1-BDF5266DCBD1}" type="parTrans" cxnId="{B7480508-4AAC-4BB1-81FC-55278C23216C}">
      <dgm:prSet/>
      <dgm:spPr/>
      <dgm:t>
        <a:bodyPr/>
        <a:lstStyle/>
        <a:p>
          <a:endParaRPr lang="pt-BR"/>
        </a:p>
      </dgm:t>
    </dgm:pt>
    <dgm:pt modelId="{24958069-ABAC-49FC-B816-74B3BF8A0EA9}" type="sibTrans" cxnId="{B7480508-4AAC-4BB1-81FC-55278C23216C}">
      <dgm:prSet/>
      <dgm:spPr/>
      <dgm:t>
        <a:bodyPr/>
        <a:lstStyle/>
        <a:p>
          <a:endParaRPr lang="pt-BR"/>
        </a:p>
      </dgm:t>
    </dgm:pt>
    <dgm:pt modelId="{DCB23A6D-3F0B-4BDA-944F-C08FAD05B934}">
      <dgm:prSet phldrT="[Texto]"/>
      <dgm:spPr/>
      <dgm:t>
        <a:bodyPr/>
        <a:lstStyle/>
        <a:p>
          <a:r>
            <a:rPr lang="pt-BR" dirty="0"/>
            <a:t>Ficha 20: 50 kg </a:t>
          </a:r>
        </a:p>
      </dgm:t>
    </dgm:pt>
    <dgm:pt modelId="{0BF3D1D7-5DE8-42A5-B2BB-5B5455A7C48A}" type="parTrans" cxnId="{B8D7178D-6265-43B4-9F3E-3FFBDA3C5BBA}">
      <dgm:prSet/>
      <dgm:spPr/>
      <dgm:t>
        <a:bodyPr/>
        <a:lstStyle/>
        <a:p>
          <a:endParaRPr lang="pt-BR"/>
        </a:p>
      </dgm:t>
    </dgm:pt>
    <dgm:pt modelId="{278DFD3E-883B-44E7-AA7C-44037EE3812E}" type="sibTrans" cxnId="{B8D7178D-6265-43B4-9F3E-3FFBDA3C5BBA}">
      <dgm:prSet/>
      <dgm:spPr/>
      <dgm:t>
        <a:bodyPr/>
        <a:lstStyle/>
        <a:p>
          <a:endParaRPr lang="pt-BR"/>
        </a:p>
      </dgm:t>
    </dgm:pt>
    <dgm:pt modelId="{B15E7116-ADBF-4048-960A-98009A96DAEC}">
      <dgm:prSet phldrT="[Texto]"/>
      <dgm:spPr/>
      <dgm:t>
        <a:bodyPr/>
        <a:lstStyle/>
        <a:p>
          <a:r>
            <a:rPr lang="pt-BR" dirty="0"/>
            <a:t>Lote 1: 25 kg</a:t>
          </a:r>
        </a:p>
      </dgm:t>
    </dgm:pt>
    <dgm:pt modelId="{E4DA0E86-2CD7-4779-8F61-45843BC867D9}" type="parTrans" cxnId="{DA3EC392-2200-4DC4-AD6B-789242828BFF}">
      <dgm:prSet/>
      <dgm:spPr/>
      <dgm:t>
        <a:bodyPr/>
        <a:lstStyle/>
        <a:p>
          <a:endParaRPr lang="pt-BR"/>
        </a:p>
      </dgm:t>
    </dgm:pt>
    <dgm:pt modelId="{93A4ED7D-0269-4AE4-8E6E-A8A0EBD1C3FA}" type="sibTrans" cxnId="{DA3EC392-2200-4DC4-AD6B-789242828BFF}">
      <dgm:prSet/>
      <dgm:spPr/>
      <dgm:t>
        <a:bodyPr/>
        <a:lstStyle/>
        <a:p>
          <a:endParaRPr lang="pt-BR"/>
        </a:p>
      </dgm:t>
    </dgm:pt>
    <dgm:pt modelId="{64CDC1C8-98AC-40BF-94C8-68F7A4AF5D1C}">
      <dgm:prSet phldrT="[Texto]"/>
      <dgm:spPr/>
      <dgm:t>
        <a:bodyPr/>
        <a:lstStyle/>
        <a:p>
          <a:r>
            <a:rPr lang="pt-BR" dirty="0"/>
            <a:t>Lote 2: 50 kg</a:t>
          </a:r>
        </a:p>
      </dgm:t>
    </dgm:pt>
    <dgm:pt modelId="{867AD872-604B-42B8-982C-350B3645E6D8}" type="parTrans" cxnId="{8E6B83AF-A1BE-44F3-A63C-C8313A451504}">
      <dgm:prSet/>
      <dgm:spPr/>
      <dgm:t>
        <a:bodyPr/>
        <a:lstStyle/>
        <a:p>
          <a:endParaRPr lang="pt-BR"/>
        </a:p>
      </dgm:t>
    </dgm:pt>
    <dgm:pt modelId="{72F43EAB-56DA-4E96-95AE-A5FE4A080FE0}" type="sibTrans" cxnId="{8E6B83AF-A1BE-44F3-A63C-C8313A451504}">
      <dgm:prSet/>
      <dgm:spPr/>
      <dgm:t>
        <a:bodyPr/>
        <a:lstStyle/>
        <a:p>
          <a:endParaRPr lang="pt-BR"/>
        </a:p>
      </dgm:t>
    </dgm:pt>
    <dgm:pt modelId="{AC6EFA3D-A265-4212-8ACD-1EF604CF3125}">
      <dgm:prSet phldrT="[Texto]"/>
      <dgm:spPr/>
      <dgm:t>
        <a:bodyPr/>
        <a:lstStyle/>
        <a:p>
          <a:r>
            <a:rPr lang="pt-BR" dirty="0"/>
            <a:t>Lote 3: 25 kg</a:t>
          </a:r>
        </a:p>
      </dgm:t>
    </dgm:pt>
    <dgm:pt modelId="{4F558B60-7A5D-4565-AA7A-5B5B12D335C5}" type="parTrans" cxnId="{FF5B6F15-3F95-4E26-B15D-062FEF201A30}">
      <dgm:prSet/>
      <dgm:spPr/>
      <dgm:t>
        <a:bodyPr/>
        <a:lstStyle/>
        <a:p>
          <a:endParaRPr lang="pt-BR"/>
        </a:p>
      </dgm:t>
    </dgm:pt>
    <dgm:pt modelId="{A59B7538-0113-4445-984E-07D7FDCFCC74}" type="sibTrans" cxnId="{FF5B6F15-3F95-4E26-B15D-062FEF201A30}">
      <dgm:prSet/>
      <dgm:spPr/>
      <dgm:t>
        <a:bodyPr/>
        <a:lstStyle/>
        <a:p>
          <a:endParaRPr lang="pt-BR"/>
        </a:p>
      </dgm:t>
    </dgm:pt>
    <dgm:pt modelId="{DE4A781B-4F9B-4ED7-B912-EE728268C8C6}" type="pres">
      <dgm:prSet presAssocID="{A57C76AB-EF28-4A9F-82DC-54F7E603E73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A908A19-BE42-4D24-AB6D-5D9F1B751CB4}" type="pres">
      <dgm:prSet presAssocID="{A57C76AB-EF28-4A9F-82DC-54F7E603E73A}" presName="hierFlow" presStyleCnt="0"/>
      <dgm:spPr/>
    </dgm:pt>
    <dgm:pt modelId="{3D10FA9B-5F4C-44A9-9F8E-63B1B7B21118}" type="pres">
      <dgm:prSet presAssocID="{A57C76AB-EF28-4A9F-82DC-54F7E603E73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90B5EBF-1A2A-4088-98B2-F6F5E571F1BE}" type="pres">
      <dgm:prSet presAssocID="{933AA011-6B72-4A42-BA9F-5ACE2E750630}" presName="Name14" presStyleCnt="0"/>
      <dgm:spPr/>
    </dgm:pt>
    <dgm:pt modelId="{A2DBEB87-E962-4ADC-A646-F21E2AAD5EDB}" type="pres">
      <dgm:prSet presAssocID="{933AA011-6B72-4A42-BA9F-5ACE2E750630}" presName="level1Shape" presStyleLbl="node0" presStyleIdx="0" presStyleCnt="1">
        <dgm:presLayoutVars>
          <dgm:chPref val="3"/>
        </dgm:presLayoutVars>
      </dgm:prSet>
      <dgm:spPr/>
    </dgm:pt>
    <dgm:pt modelId="{EFBC53D7-233B-4E79-AF77-C39A94C3FA1D}" type="pres">
      <dgm:prSet presAssocID="{933AA011-6B72-4A42-BA9F-5ACE2E750630}" presName="hierChild2" presStyleCnt="0"/>
      <dgm:spPr/>
    </dgm:pt>
    <dgm:pt modelId="{E75A5B30-6E0B-4943-85DE-0D59F396F7CC}" type="pres">
      <dgm:prSet presAssocID="{36D37974-6C50-4E9F-94B6-ABF62A6910BD}" presName="Name19" presStyleLbl="parChTrans1D2" presStyleIdx="0" presStyleCnt="2"/>
      <dgm:spPr/>
    </dgm:pt>
    <dgm:pt modelId="{18955E26-C665-46F7-A25D-EEC82DE9176E}" type="pres">
      <dgm:prSet presAssocID="{96DC0FA3-B64B-462E-9FA5-8D4E0F952F8F}" presName="Name21" presStyleCnt="0"/>
      <dgm:spPr/>
    </dgm:pt>
    <dgm:pt modelId="{4A4D4869-D8FE-40C2-BA94-76E2358B8173}" type="pres">
      <dgm:prSet presAssocID="{96DC0FA3-B64B-462E-9FA5-8D4E0F952F8F}" presName="level2Shape" presStyleLbl="node2" presStyleIdx="0" presStyleCnt="2"/>
      <dgm:spPr/>
    </dgm:pt>
    <dgm:pt modelId="{1214CF9E-0C4C-4EA2-A261-1E2FBD99D3DE}" type="pres">
      <dgm:prSet presAssocID="{96DC0FA3-B64B-462E-9FA5-8D4E0F952F8F}" presName="hierChild3" presStyleCnt="0"/>
      <dgm:spPr/>
    </dgm:pt>
    <dgm:pt modelId="{C811F5EF-645D-4895-B64F-BD306E0E3919}" type="pres">
      <dgm:prSet presAssocID="{9CDECFF0-42CD-4043-ADC1-BDF5266DCBD1}" presName="Name19" presStyleLbl="parChTrans1D3" presStyleIdx="0" presStyleCnt="5"/>
      <dgm:spPr/>
    </dgm:pt>
    <dgm:pt modelId="{E5E2DF70-5550-4920-888F-67B7D3DBB2F1}" type="pres">
      <dgm:prSet presAssocID="{CD7A5A11-66F5-4EEF-B627-8EC0589BB809}" presName="Name21" presStyleCnt="0"/>
      <dgm:spPr/>
    </dgm:pt>
    <dgm:pt modelId="{A9625502-4DF6-454A-8FF1-2221E81E96EB}" type="pres">
      <dgm:prSet presAssocID="{CD7A5A11-66F5-4EEF-B627-8EC0589BB809}" presName="level2Shape" presStyleLbl="node3" presStyleIdx="0" presStyleCnt="5"/>
      <dgm:spPr/>
    </dgm:pt>
    <dgm:pt modelId="{FAB7497B-1B66-42DE-A2D8-A115504F0288}" type="pres">
      <dgm:prSet presAssocID="{CD7A5A11-66F5-4EEF-B627-8EC0589BB809}" presName="hierChild3" presStyleCnt="0"/>
      <dgm:spPr/>
    </dgm:pt>
    <dgm:pt modelId="{0F07172E-85F5-40FC-989C-2B8884291D71}" type="pres">
      <dgm:prSet presAssocID="{0BF3D1D7-5DE8-42A5-B2BB-5B5455A7C48A}" presName="Name19" presStyleLbl="parChTrans1D3" presStyleIdx="1" presStyleCnt="5"/>
      <dgm:spPr/>
    </dgm:pt>
    <dgm:pt modelId="{FCB9D3B1-4DE5-4303-9E9A-147C5F9CAA7A}" type="pres">
      <dgm:prSet presAssocID="{DCB23A6D-3F0B-4BDA-944F-C08FAD05B934}" presName="Name21" presStyleCnt="0"/>
      <dgm:spPr/>
    </dgm:pt>
    <dgm:pt modelId="{DF902185-F512-4764-8A93-DDF6D2B59981}" type="pres">
      <dgm:prSet presAssocID="{DCB23A6D-3F0B-4BDA-944F-C08FAD05B934}" presName="level2Shape" presStyleLbl="node3" presStyleIdx="1" presStyleCnt="5"/>
      <dgm:spPr/>
    </dgm:pt>
    <dgm:pt modelId="{EA2B9235-CB8F-4854-BDAE-F5DBC1746583}" type="pres">
      <dgm:prSet presAssocID="{DCB23A6D-3F0B-4BDA-944F-C08FAD05B934}" presName="hierChild3" presStyleCnt="0"/>
      <dgm:spPr/>
    </dgm:pt>
    <dgm:pt modelId="{5F0C24CB-5D26-49B3-A779-1AFA6F7B50CB}" type="pres">
      <dgm:prSet presAssocID="{461A9328-B17F-4C6B-9D59-12D226B3F214}" presName="Name19" presStyleLbl="parChTrans1D2" presStyleIdx="1" presStyleCnt="2"/>
      <dgm:spPr/>
    </dgm:pt>
    <dgm:pt modelId="{EF446FBF-7AE7-4D28-A399-E9B5F0E25FC9}" type="pres">
      <dgm:prSet presAssocID="{3140DEA5-48D7-4F0D-BC25-FB1F63EDE1CC}" presName="Name21" presStyleCnt="0"/>
      <dgm:spPr/>
    </dgm:pt>
    <dgm:pt modelId="{FF671E86-437B-498F-A195-C150080697BF}" type="pres">
      <dgm:prSet presAssocID="{3140DEA5-48D7-4F0D-BC25-FB1F63EDE1CC}" presName="level2Shape" presStyleLbl="node2" presStyleIdx="1" presStyleCnt="2"/>
      <dgm:spPr/>
    </dgm:pt>
    <dgm:pt modelId="{894B305D-64A7-471B-81DC-623A3A615BDD}" type="pres">
      <dgm:prSet presAssocID="{3140DEA5-48D7-4F0D-BC25-FB1F63EDE1CC}" presName="hierChild3" presStyleCnt="0"/>
      <dgm:spPr/>
    </dgm:pt>
    <dgm:pt modelId="{DDA59873-1FA1-41FB-81AC-9C1D11877CDF}" type="pres">
      <dgm:prSet presAssocID="{E4DA0E86-2CD7-4779-8F61-45843BC867D9}" presName="Name19" presStyleLbl="parChTrans1D3" presStyleIdx="2" presStyleCnt="5"/>
      <dgm:spPr/>
    </dgm:pt>
    <dgm:pt modelId="{BFB03A0A-0030-4735-9438-3E019A34993D}" type="pres">
      <dgm:prSet presAssocID="{B15E7116-ADBF-4048-960A-98009A96DAEC}" presName="Name21" presStyleCnt="0"/>
      <dgm:spPr/>
    </dgm:pt>
    <dgm:pt modelId="{31C93107-524D-42DA-B355-4FB60AFC5A48}" type="pres">
      <dgm:prSet presAssocID="{B15E7116-ADBF-4048-960A-98009A96DAEC}" presName="level2Shape" presStyleLbl="node3" presStyleIdx="2" presStyleCnt="5"/>
      <dgm:spPr/>
    </dgm:pt>
    <dgm:pt modelId="{0F6DFB14-CDB0-44E8-91C4-FBF35DFDFDFC}" type="pres">
      <dgm:prSet presAssocID="{B15E7116-ADBF-4048-960A-98009A96DAEC}" presName="hierChild3" presStyleCnt="0"/>
      <dgm:spPr/>
    </dgm:pt>
    <dgm:pt modelId="{0C71172B-EF6B-4233-A4F3-3633FE12D8D8}" type="pres">
      <dgm:prSet presAssocID="{867AD872-604B-42B8-982C-350B3645E6D8}" presName="Name19" presStyleLbl="parChTrans1D3" presStyleIdx="3" presStyleCnt="5"/>
      <dgm:spPr/>
    </dgm:pt>
    <dgm:pt modelId="{0183605E-307A-497D-ABE5-C82EFBFCDC27}" type="pres">
      <dgm:prSet presAssocID="{64CDC1C8-98AC-40BF-94C8-68F7A4AF5D1C}" presName="Name21" presStyleCnt="0"/>
      <dgm:spPr/>
    </dgm:pt>
    <dgm:pt modelId="{BB0ED77E-1ED9-46BF-9058-096A3FFD1929}" type="pres">
      <dgm:prSet presAssocID="{64CDC1C8-98AC-40BF-94C8-68F7A4AF5D1C}" presName="level2Shape" presStyleLbl="node3" presStyleIdx="3" presStyleCnt="5"/>
      <dgm:spPr/>
    </dgm:pt>
    <dgm:pt modelId="{861FDDBD-27D7-4A76-84B6-554DF8B4E65D}" type="pres">
      <dgm:prSet presAssocID="{64CDC1C8-98AC-40BF-94C8-68F7A4AF5D1C}" presName="hierChild3" presStyleCnt="0"/>
      <dgm:spPr/>
    </dgm:pt>
    <dgm:pt modelId="{C450CDDC-F0AF-4824-B1BA-1EB48AE26536}" type="pres">
      <dgm:prSet presAssocID="{4F558B60-7A5D-4565-AA7A-5B5B12D335C5}" presName="Name19" presStyleLbl="parChTrans1D3" presStyleIdx="4" presStyleCnt="5"/>
      <dgm:spPr/>
    </dgm:pt>
    <dgm:pt modelId="{D0D2AC3C-F3E0-43B5-9A83-CB84F1E424EF}" type="pres">
      <dgm:prSet presAssocID="{AC6EFA3D-A265-4212-8ACD-1EF604CF3125}" presName="Name21" presStyleCnt="0"/>
      <dgm:spPr/>
    </dgm:pt>
    <dgm:pt modelId="{D5813CA4-0B00-4314-B088-670A26EAA9F6}" type="pres">
      <dgm:prSet presAssocID="{AC6EFA3D-A265-4212-8ACD-1EF604CF3125}" presName="level2Shape" presStyleLbl="node3" presStyleIdx="4" presStyleCnt="5"/>
      <dgm:spPr/>
    </dgm:pt>
    <dgm:pt modelId="{6355181B-6EFE-4479-BB18-E44CFCED04DA}" type="pres">
      <dgm:prSet presAssocID="{AC6EFA3D-A265-4212-8ACD-1EF604CF3125}" presName="hierChild3" presStyleCnt="0"/>
      <dgm:spPr/>
    </dgm:pt>
    <dgm:pt modelId="{D12EEBDF-B3CE-4556-969E-CAF5F3795F27}" type="pres">
      <dgm:prSet presAssocID="{A57C76AB-EF28-4A9F-82DC-54F7E603E73A}" presName="bgShapesFlow" presStyleCnt="0"/>
      <dgm:spPr/>
    </dgm:pt>
  </dgm:ptLst>
  <dgm:cxnLst>
    <dgm:cxn modelId="{B7480508-4AAC-4BB1-81FC-55278C23216C}" srcId="{96DC0FA3-B64B-462E-9FA5-8D4E0F952F8F}" destId="{CD7A5A11-66F5-4EEF-B627-8EC0589BB809}" srcOrd="0" destOrd="0" parTransId="{9CDECFF0-42CD-4043-ADC1-BDF5266DCBD1}" sibTransId="{24958069-ABAC-49FC-B816-74B3BF8A0EA9}"/>
    <dgm:cxn modelId="{785CDA0F-58A6-4994-9711-DC04DC425E07}" srcId="{933AA011-6B72-4A42-BA9F-5ACE2E750630}" destId="{96DC0FA3-B64B-462E-9FA5-8D4E0F952F8F}" srcOrd="0" destOrd="0" parTransId="{36D37974-6C50-4E9F-94B6-ABF62A6910BD}" sibTransId="{D8D6E9BF-51FF-473E-87F5-96221338C8F1}"/>
    <dgm:cxn modelId="{A2F6B912-2E59-45D5-AD25-4CFF065EA23C}" type="presOf" srcId="{96DC0FA3-B64B-462E-9FA5-8D4E0F952F8F}" destId="{4A4D4869-D8FE-40C2-BA94-76E2358B8173}" srcOrd="0" destOrd="0" presId="urn:microsoft.com/office/officeart/2005/8/layout/hierarchy6"/>
    <dgm:cxn modelId="{FF5B6F15-3F95-4E26-B15D-062FEF201A30}" srcId="{3140DEA5-48D7-4F0D-BC25-FB1F63EDE1CC}" destId="{AC6EFA3D-A265-4212-8ACD-1EF604CF3125}" srcOrd="2" destOrd="0" parTransId="{4F558B60-7A5D-4565-AA7A-5B5B12D335C5}" sibTransId="{A59B7538-0113-4445-984E-07D7FDCFCC74}"/>
    <dgm:cxn modelId="{FEEFBB20-6CDF-4074-9E81-06654EF74984}" type="presOf" srcId="{4F558B60-7A5D-4565-AA7A-5B5B12D335C5}" destId="{C450CDDC-F0AF-4824-B1BA-1EB48AE26536}" srcOrd="0" destOrd="0" presId="urn:microsoft.com/office/officeart/2005/8/layout/hierarchy6"/>
    <dgm:cxn modelId="{7D4A5130-9C40-4661-9D14-2DA389AB9FC6}" srcId="{A57C76AB-EF28-4A9F-82DC-54F7E603E73A}" destId="{933AA011-6B72-4A42-BA9F-5ACE2E750630}" srcOrd="0" destOrd="0" parTransId="{CF20CA0D-E9B8-46A3-9912-2439DD60EE09}" sibTransId="{B5F1F1EA-E620-4C18-AEF3-17E787F05389}"/>
    <dgm:cxn modelId="{B968163B-1508-4F87-A3E4-A44F42A74BC7}" type="presOf" srcId="{64CDC1C8-98AC-40BF-94C8-68F7A4AF5D1C}" destId="{BB0ED77E-1ED9-46BF-9058-096A3FFD1929}" srcOrd="0" destOrd="0" presId="urn:microsoft.com/office/officeart/2005/8/layout/hierarchy6"/>
    <dgm:cxn modelId="{1A1BB760-23DB-4FFC-A574-4087CD48CC0E}" type="presOf" srcId="{E4DA0E86-2CD7-4779-8F61-45843BC867D9}" destId="{DDA59873-1FA1-41FB-81AC-9C1D11877CDF}" srcOrd="0" destOrd="0" presId="urn:microsoft.com/office/officeart/2005/8/layout/hierarchy6"/>
    <dgm:cxn modelId="{86276242-3780-437A-B97E-F0D33DEA7A5F}" srcId="{933AA011-6B72-4A42-BA9F-5ACE2E750630}" destId="{3140DEA5-48D7-4F0D-BC25-FB1F63EDE1CC}" srcOrd="1" destOrd="0" parTransId="{461A9328-B17F-4C6B-9D59-12D226B3F214}" sibTransId="{790984FA-FFCD-4619-BE86-DD6F4D403188}"/>
    <dgm:cxn modelId="{B844B84A-9189-4E53-A100-1FD1097FF190}" type="presOf" srcId="{0BF3D1D7-5DE8-42A5-B2BB-5B5455A7C48A}" destId="{0F07172E-85F5-40FC-989C-2B8884291D71}" srcOrd="0" destOrd="0" presId="urn:microsoft.com/office/officeart/2005/8/layout/hierarchy6"/>
    <dgm:cxn modelId="{F660754E-E508-4E2C-8CD5-8ED8D351B777}" type="presOf" srcId="{933AA011-6B72-4A42-BA9F-5ACE2E750630}" destId="{A2DBEB87-E962-4ADC-A646-F21E2AAD5EDB}" srcOrd="0" destOrd="0" presId="urn:microsoft.com/office/officeart/2005/8/layout/hierarchy6"/>
    <dgm:cxn modelId="{30FB198C-F2D2-4554-8B9A-E5FE41F6F4EE}" type="presOf" srcId="{A57C76AB-EF28-4A9F-82DC-54F7E603E73A}" destId="{DE4A781B-4F9B-4ED7-B912-EE728268C8C6}" srcOrd="0" destOrd="0" presId="urn:microsoft.com/office/officeart/2005/8/layout/hierarchy6"/>
    <dgm:cxn modelId="{B8D7178D-6265-43B4-9F3E-3FFBDA3C5BBA}" srcId="{96DC0FA3-B64B-462E-9FA5-8D4E0F952F8F}" destId="{DCB23A6D-3F0B-4BDA-944F-C08FAD05B934}" srcOrd="1" destOrd="0" parTransId="{0BF3D1D7-5DE8-42A5-B2BB-5B5455A7C48A}" sibTransId="{278DFD3E-883B-44E7-AA7C-44037EE3812E}"/>
    <dgm:cxn modelId="{DA3EC392-2200-4DC4-AD6B-789242828BFF}" srcId="{3140DEA5-48D7-4F0D-BC25-FB1F63EDE1CC}" destId="{B15E7116-ADBF-4048-960A-98009A96DAEC}" srcOrd="0" destOrd="0" parTransId="{E4DA0E86-2CD7-4779-8F61-45843BC867D9}" sibTransId="{93A4ED7D-0269-4AE4-8E6E-A8A0EBD1C3FA}"/>
    <dgm:cxn modelId="{08FF96A1-E63E-424F-91AA-4615F0ED3550}" type="presOf" srcId="{DCB23A6D-3F0B-4BDA-944F-C08FAD05B934}" destId="{DF902185-F512-4764-8A93-DDF6D2B59981}" srcOrd="0" destOrd="0" presId="urn:microsoft.com/office/officeart/2005/8/layout/hierarchy6"/>
    <dgm:cxn modelId="{8E6B83AF-A1BE-44F3-A63C-C8313A451504}" srcId="{3140DEA5-48D7-4F0D-BC25-FB1F63EDE1CC}" destId="{64CDC1C8-98AC-40BF-94C8-68F7A4AF5D1C}" srcOrd="1" destOrd="0" parTransId="{867AD872-604B-42B8-982C-350B3645E6D8}" sibTransId="{72F43EAB-56DA-4E96-95AE-A5FE4A080FE0}"/>
    <dgm:cxn modelId="{459EC6BA-F0EE-46AA-85DE-AE30BCF6F8DE}" type="presOf" srcId="{CD7A5A11-66F5-4EEF-B627-8EC0589BB809}" destId="{A9625502-4DF6-454A-8FF1-2221E81E96EB}" srcOrd="0" destOrd="0" presId="urn:microsoft.com/office/officeart/2005/8/layout/hierarchy6"/>
    <dgm:cxn modelId="{15440DBD-DD58-4073-9BF9-5C41CA5923BF}" type="presOf" srcId="{9CDECFF0-42CD-4043-ADC1-BDF5266DCBD1}" destId="{C811F5EF-645D-4895-B64F-BD306E0E3919}" srcOrd="0" destOrd="0" presId="urn:microsoft.com/office/officeart/2005/8/layout/hierarchy6"/>
    <dgm:cxn modelId="{53048ABD-5C91-421C-8B95-D0D03D128D49}" type="presOf" srcId="{867AD872-604B-42B8-982C-350B3645E6D8}" destId="{0C71172B-EF6B-4233-A4F3-3633FE12D8D8}" srcOrd="0" destOrd="0" presId="urn:microsoft.com/office/officeart/2005/8/layout/hierarchy6"/>
    <dgm:cxn modelId="{AECA0BC3-84F9-40B6-845B-7FDA1EAFE65A}" type="presOf" srcId="{461A9328-B17F-4C6B-9D59-12D226B3F214}" destId="{5F0C24CB-5D26-49B3-A779-1AFA6F7B50CB}" srcOrd="0" destOrd="0" presId="urn:microsoft.com/office/officeart/2005/8/layout/hierarchy6"/>
    <dgm:cxn modelId="{E3B713CF-49C9-43ED-BBF4-E3868F8956BE}" type="presOf" srcId="{36D37974-6C50-4E9F-94B6-ABF62A6910BD}" destId="{E75A5B30-6E0B-4943-85DE-0D59F396F7CC}" srcOrd="0" destOrd="0" presId="urn:microsoft.com/office/officeart/2005/8/layout/hierarchy6"/>
    <dgm:cxn modelId="{947D67D7-8D3E-471F-9A2F-F91DD89F3986}" type="presOf" srcId="{B15E7116-ADBF-4048-960A-98009A96DAEC}" destId="{31C93107-524D-42DA-B355-4FB60AFC5A48}" srcOrd="0" destOrd="0" presId="urn:microsoft.com/office/officeart/2005/8/layout/hierarchy6"/>
    <dgm:cxn modelId="{BF43BDDB-A72D-4B1A-BC35-52644EAB5A46}" type="presOf" srcId="{AC6EFA3D-A265-4212-8ACD-1EF604CF3125}" destId="{D5813CA4-0B00-4314-B088-670A26EAA9F6}" srcOrd="0" destOrd="0" presId="urn:microsoft.com/office/officeart/2005/8/layout/hierarchy6"/>
    <dgm:cxn modelId="{594FEEE9-C14C-49C3-8A92-BAAE45A3DC5E}" type="presOf" srcId="{3140DEA5-48D7-4F0D-BC25-FB1F63EDE1CC}" destId="{FF671E86-437B-498F-A195-C150080697BF}" srcOrd="0" destOrd="0" presId="urn:microsoft.com/office/officeart/2005/8/layout/hierarchy6"/>
    <dgm:cxn modelId="{A1ED906C-19F0-412B-BAFB-E682A3ACC009}" type="presParOf" srcId="{DE4A781B-4F9B-4ED7-B912-EE728268C8C6}" destId="{7A908A19-BE42-4D24-AB6D-5D9F1B751CB4}" srcOrd="0" destOrd="0" presId="urn:microsoft.com/office/officeart/2005/8/layout/hierarchy6"/>
    <dgm:cxn modelId="{11FE5F64-BCA7-42A8-B5C4-2E2C1F52B994}" type="presParOf" srcId="{7A908A19-BE42-4D24-AB6D-5D9F1B751CB4}" destId="{3D10FA9B-5F4C-44A9-9F8E-63B1B7B21118}" srcOrd="0" destOrd="0" presId="urn:microsoft.com/office/officeart/2005/8/layout/hierarchy6"/>
    <dgm:cxn modelId="{1818534D-8906-4BD2-B7F2-C311BB97B59F}" type="presParOf" srcId="{3D10FA9B-5F4C-44A9-9F8E-63B1B7B21118}" destId="{790B5EBF-1A2A-4088-98B2-F6F5E571F1BE}" srcOrd="0" destOrd="0" presId="urn:microsoft.com/office/officeart/2005/8/layout/hierarchy6"/>
    <dgm:cxn modelId="{7AD940AC-CF14-4399-9C81-E219F9F1D384}" type="presParOf" srcId="{790B5EBF-1A2A-4088-98B2-F6F5E571F1BE}" destId="{A2DBEB87-E962-4ADC-A646-F21E2AAD5EDB}" srcOrd="0" destOrd="0" presId="urn:microsoft.com/office/officeart/2005/8/layout/hierarchy6"/>
    <dgm:cxn modelId="{B0F857B9-AF31-445A-B330-688D68A31D39}" type="presParOf" srcId="{790B5EBF-1A2A-4088-98B2-F6F5E571F1BE}" destId="{EFBC53D7-233B-4E79-AF77-C39A94C3FA1D}" srcOrd="1" destOrd="0" presId="urn:microsoft.com/office/officeart/2005/8/layout/hierarchy6"/>
    <dgm:cxn modelId="{19532C6A-8455-432C-ABC7-A8E006B379DA}" type="presParOf" srcId="{EFBC53D7-233B-4E79-AF77-C39A94C3FA1D}" destId="{E75A5B30-6E0B-4943-85DE-0D59F396F7CC}" srcOrd="0" destOrd="0" presId="urn:microsoft.com/office/officeart/2005/8/layout/hierarchy6"/>
    <dgm:cxn modelId="{1CEAE788-E06B-489E-BB0D-8FA7904655F9}" type="presParOf" srcId="{EFBC53D7-233B-4E79-AF77-C39A94C3FA1D}" destId="{18955E26-C665-46F7-A25D-EEC82DE9176E}" srcOrd="1" destOrd="0" presId="urn:microsoft.com/office/officeart/2005/8/layout/hierarchy6"/>
    <dgm:cxn modelId="{B11A1628-F0C4-440F-9BAF-4F400E54B5CB}" type="presParOf" srcId="{18955E26-C665-46F7-A25D-EEC82DE9176E}" destId="{4A4D4869-D8FE-40C2-BA94-76E2358B8173}" srcOrd="0" destOrd="0" presId="urn:microsoft.com/office/officeart/2005/8/layout/hierarchy6"/>
    <dgm:cxn modelId="{8FF7A5F0-4BD8-4C25-8970-59DB89AF82C5}" type="presParOf" srcId="{18955E26-C665-46F7-A25D-EEC82DE9176E}" destId="{1214CF9E-0C4C-4EA2-A261-1E2FBD99D3DE}" srcOrd="1" destOrd="0" presId="urn:microsoft.com/office/officeart/2005/8/layout/hierarchy6"/>
    <dgm:cxn modelId="{6B035BD2-CEA1-45CD-8C43-DDC561851CF4}" type="presParOf" srcId="{1214CF9E-0C4C-4EA2-A261-1E2FBD99D3DE}" destId="{C811F5EF-645D-4895-B64F-BD306E0E3919}" srcOrd="0" destOrd="0" presId="urn:microsoft.com/office/officeart/2005/8/layout/hierarchy6"/>
    <dgm:cxn modelId="{BBA3C0E3-C9AB-47E6-A4DF-11108E28633C}" type="presParOf" srcId="{1214CF9E-0C4C-4EA2-A261-1E2FBD99D3DE}" destId="{E5E2DF70-5550-4920-888F-67B7D3DBB2F1}" srcOrd="1" destOrd="0" presId="urn:microsoft.com/office/officeart/2005/8/layout/hierarchy6"/>
    <dgm:cxn modelId="{AAE79D53-2283-47C9-B7E4-E4304BDD15CA}" type="presParOf" srcId="{E5E2DF70-5550-4920-888F-67B7D3DBB2F1}" destId="{A9625502-4DF6-454A-8FF1-2221E81E96EB}" srcOrd="0" destOrd="0" presId="urn:microsoft.com/office/officeart/2005/8/layout/hierarchy6"/>
    <dgm:cxn modelId="{57E49204-B689-4AE9-A3F5-7976821B425A}" type="presParOf" srcId="{E5E2DF70-5550-4920-888F-67B7D3DBB2F1}" destId="{FAB7497B-1B66-42DE-A2D8-A115504F0288}" srcOrd="1" destOrd="0" presId="urn:microsoft.com/office/officeart/2005/8/layout/hierarchy6"/>
    <dgm:cxn modelId="{869DE477-0F72-49E4-A8E7-DF8EA0FC3C9D}" type="presParOf" srcId="{1214CF9E-0C4C-4EA2-A261-1E2FBD99D3DE}" destId="{0F07172E-85F5-40FC-989C-2B8884291D71}" srcOrd="2" destOrd="0" presId="urn:microsoft.com/office/officeart/2005/8/layout/hierarchy6"/>
    <dgm:cxn modelId="{AD9C8995-534F-42D5-B59F-E5CE98918473}" type="presParOf" srcId="{1214CF9E-0C4C-4EA2-A261-1E2FBD99D3DE}" destId="{FCB9D3B1-4DE5-4303-9E9A-147C5F9CAA7A}" srcOrd="3" destOrd="0" presId="urn:microsoft.com/office/officeart/2005/8/layout/hierarchy6"/>
    <dgm:cxn modelId="{DE8EDEF9-39D1-4F90-BB07-EE965CB898A9}" type="presParOf" srcId="{FCB9D3B1-4DE5-4303-9E9A-147C5F9CAA7A}" destId="{DF902185-F512-4764-8A93-DDF6D2B59981}" srcOrd="0" destOrd="0" presId="urn:microsoft.com/office/officeart/2005/8/layout/hierarchy6"/>
    <dgm:cxn modelId="{10DA0453-48AE-40C8-94E6-BAD6B414E026}" type="presParOf" srcId="{FCB9D3B1-4DE5-4303-9E9A-147C5F9CAA7A}" destId="{EA2B9235-CB8F-4854-BDAE-F5DBC1746583}" srcOrd="1" destOrd="0" presId="urn:microsoft.com/office/officeart/2005/8/layout/hierarchy6"/>
    <dgm:cxn modelId="{EE892764-A5E4-472E-8EC1-4E2D68CB0B16}" type="presParOf" srcId="{EFBC53D7-233B-4E79-AF77-C39A94C3FA1D}" destId="{5F0C24CB-5D26-49B3-A779-1AFA6F7B50CB}" srcOrd="2" destOrd="0" presId="urn:microsoft.com/office/officeart/2005/8/layout/hierarchy6"/>
    <dgm:cxn modelId="{793EF777-A7CE-47E3-9634-2749B8BDE3FE}" type="presParOf" srcId="{EFBC53D7-233B-4E79-AF77-C39A94C3FA1D}" destId="{EF446FBF-7AE7-4D28-A399-E9B5F0E25FC9}" srcOrd="3" destOrd="0" presId="urn:microsoft.com/office/officeart/2005/8/layout/hierarchy6"/>
    <dgm:cxn modelId="{C0F88D78-DF9F-4033-82BE-9D699AA35FAD}" type="presParOf" srcId="{EF446FBF-7AE7-4D28-A399-E9B5F0E25FC9}" destId="{FF671E86-437B-498F-A195-C150080697BF}" srcOrd="0" destOrd="0" presId="urn:microsoft.com/office/officeart/2005/8/layout/hierarchy6"/>
    <dgm:cxn modelId="{EB197C4B-6480-4EBF-9B6A-C25337F69760}" type="presParOf" srcId="{EF446FBF-7AE7-4D28-A399-E9B5F0E25FC9}" destId="{894B305D-64A7-471B-81DC-623A3A615BDD}" srcOrd="1" destOrd="0" presId="urn:microsoft.com/office/officeart/2005/8/layout/hierarchy6"/>
    <dgm:cxn modelId="{80576D70-09A6-4892-BF02-58AAE9B64DC7}" type="presParOf" srcId="{894B305D-64A7-471B-81DC-623A3A615BDD}" destId="{DDA59873-1FA1-41FB-81AC-9C1D11877CDF}" srcOrd="0" destOrd="0" presId="urn:microsoft.com/office/officeart/2005/8/layout/hierarchy6"/>
    <dgm:cxn modelId="{AF209033-5701-49DC-9F92-93A263B0D59D}" type="presParOf" srcId="{894B305D-64A7-471B-81DC-623A3A615BDD}" destId="{BFB03A0A-0030-4735-9438-3E019A34993D}" srcOrd="1" destOrd="0" presId="urn:microsoft.com/office/officeart/2005/8/layout/hierarchy6"/>
    <dgm:cxn modelId="{55C45F3E-4530-4C9A-BD22-C7731EF8F760}" type="presParOf" srcId="{BFB03A0A-0030-4735-9438-3E019A34993D}" destId="{31C93107-524D-42DA-B355-4FB60AFC5A48}" srcOrd="0" destOrd="0" presId="urn:microsoft.com/office/officeart/2005/8/layout/hierarchy6"/>
    <dgm:cxn modelId="{8529B13B-6088-4F26-AF57-C463A176CBD0}" type="presParOf" srcId="{BFB03A0A-0030-4735-9438-3E019A34993D}" destId="{0F6DFB14-CDB0-44E8-91C4-FBF35DFDFDFC}" srcOrd="1" destOrd="0" presId="urn:microsoft.com/office/officeart/2005/8/layout/hierarchy6"/>
    <dgm:cxn modelId="{EAE9AFE4-F06B-43E7-9F6F-79944F9D8712}" type="presParOf" srcId="{894B305D-64A7-471B-81DC-623A3A615BDD}" destId="{0C71172B-EF6B-4233-A4F3-3633FE12D8D8}" srcOrd="2" destOrd="0" presId="urn:microsoft.com/office/officeart/2005/8/layout/hierarchy6"/>
    <dgm:cxn modelId="{760A6F00-0252-4B39-820C-9AF573F4DC49}" type="presParOf" srcId="{894B305D-64A7-471B-81DC-623A3A615BDD}" destId="{0183605E-307A-497D-ABE5-C82EFBFCDC27}" srcOrd="3" destOrd="0" presId="urn:microsoft.com/office/officeart/2005/8/layout/hierarchy6"/>
    <dgm:cxn modelId="{AEC8D2F8-5D17-472A-A112-2A36542CA7D4}" type="presParOf" srcId="{0183605E-307A-497D-ABE5-C82EFBFCDC27}" destId="{BB0ED77E-1ED9-46BF-9058-096A3FFD1929}" srcOrd="0" destOrd="0" presId="urn:microsoft.com/office/officeart/2005/8/layout/hierarchy6"/>
    <dgm:cxn modelId="{977C5809-B627-4AF5-BD1C-832A0E876EF1}" type="presParOf" srcId="{0183605E-307A-497D-ABE5-C82EFBFCDC27}" destId="{861FDDBD-27D7-4A76-84B6-554DF8B4E65D}" srcOrd="1" destOrd="0" presId="urn:microsoft.com/office/officeart/2005/8/layout/hierarchy6"/>
    <dgm:cxn modelId="{095105C6-0971-4D99-A293-E04D0533A3E2}" type="presParOf" srcId="{894B305D-64A7-471B-81DC-623A3A615BDD}" destId="{C450CDDC-F0AF-4824-B1BA-1EB48AE26536}" srcOrd="4" destOrd="0" presId="urn:microsoft.com/office/officeart/2005/8/layout/hierarchy6"/>
    <dgm:cxn modelId="{58A2B063-491C-4CD4-AE38-6509263F2584}" type="presParOf" srcId="{894B305D-64A7-471B-81DC-623A3A615BDD}" destId="{D0D2AC3C-F3E0-43B5-9A83-CB84F1E424EF}" srcOrd="5" destOrd="0" presId="urn:microsoft.com/office/officeart/2005/8/layout/hierarchy6"/>
    <dgm:cxn modelId="{7671A348-271F-4A8E-B2C2-3E323D581FB6}" type="presParOf" srcId="{D0D2AC3C-F3E0-43B5-9A83-CB84F1E424EF}" destId="{D5813CA4-0B00-4314-B088-670A26EAA9F6}" srcOrd="0" destOrd="0" presId="urn:microsoft.com/office/officeart/2005/8/layout/hierarchy6"/>
    <dgm:cxn modelId="{B65229C1-C2B8-4592-A6E0-23BC69030511}" type="presParOf" srcId="{D0D2AC3C-F3E0-43B5-9A83-CB84F1E424EF}" destId="{6355181B-6EFE-4479-BB18-E44CFCED04DA}" srcOrd="1" destOrd="0" presId="urn:microsoft.com/office/officeart/2005/8/layout/hierarchy6"/>
    <dgm:cxn modelId="{2D3DE94C-793C-40B7-8458-EDAB22A35C3B}" type="presParOf" srcId="{DE4A781B-4F9B-4ED7-B912-EE728268C8C6}" destId="{D12EEBDF-B3CE-4556-969E-CAF5F3795F2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7C76AB-EF28-4A9F-82DC-54F7E603E73A}" type="doc">
      <dgm:prSet loTypeId="urn:microsoft.com/office/officeart/2005/8/layout/hierarchy6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933AA011-6B72-4A42-BA9F-5ACE2E750630}">
      <dgm:prSet phldrT="[Texto]"/>
      <dgm:spPr/>
      <dgm:t>
        <a:bodyPr/>
        <a:lstStyle/>
        <a:p>
          <a:r>
            <a:rPr lang="pt-BR" dirty="0"/>
            <a:t>SU2005: 100 kg</a:t>
          </a:r>
        </a:p>
      </dgm:t>
    </dgm:pt>
    <dgm:pt modelId="{CF20CA0D-E9B8-46A3-9912-2439DD60EE09}" type="parTrans" cxnId="{7D4A5130-9C40-4661-9D14-2DA389AB9FC6}">
      <dgm:prSet/>
      <dgm:spPr/>
      <dgm:t>
        <a:bodyPr/>
        <a:lstStyle/>
        <a:p>
          <a:endParaRPr lang="pt-BR"/>
        </a:p>
      </dgm:t>
    </dgm:pt>
    <dgm:pt modelId="{B5F1F1EA-E620-4C18-AEF3-17E787F05389}" type="sibTrans" cxnId="{7D4A5130-9C40-4661-9D14-2DA389AB9FC6}">
      <dgm:prSet/>
      <dgm:spPr/>
      <dgm:t>
        <a:bodyPr/>
        <a:lstStyle/>
        <a:p>
          <a:endParaRPr lang="pt-BR"/>
        </a:p>
      </dgm:t>
    </dgm:pt>
    <dgm:pt modelId="{96DC0FA3-B64B-462E-9FA5-8D4E0F952F8F}">
      <dgm:prSet phldrT="[Texto]"/>
      <dgm:spPr/>
      <dgm:t>
        <a:bodyPr/>
        <a:lstStyle/>
        <a:p>
          <a:r>
            <a:rPr lang="pt-BR" dirty="0"/>
            <a:t>Ficha (100 kg)</a:t>
          </a:r>
        </a:p>
      </dgm:t>
    </dgm:pt>
    <dgm:pt modelId="{36D37974-6C50-4E9F-94B6-ABF62A6910BD}" type="parTrans" cxnId="{785CDA0F-58A6-4994-9711-DC04DC425E07}">
      <dgm:prSet/>
      <dgm:spPr/>
      <dgm:t>
        <a:bodyPr/>
        <a:lstStyle/>
        <a:p>
          <a:endParaRPr lang="pt-BR"/>
        </a:p>
      </dgm:t>
    </dgm:pt>
    <dgm:pt modelId="{D8D6E9BF-51FF-473E-87F5-96221338C8F1}" type="sibTrans" cxnId="{785CDA0F-58A6-4994-9711-DC04DC425E07}">
      <dgm:prSet/>
      <dgm:spPr/>
      <dgm:t>
        <a:bodyPr/>
        <a:lstStyle/>
        <a:p>
          <a:endParaRPr lang="pt-BR"/>
        </a:p>
      </dgm:t>
    </dgm:pt>
    <dgm:pt modelId="{72E0178C-6A1B-4F58-A36E-3F0EC5B98EB5}">
      <dgm:prSet phldrT="[Texto]"/>
      <dgm:spPr/>
      <dgm:t>
        <a:bodyPr/>
        <a:lstStyle/>
        <a:p>
          <a:r>
            <a:rPr lang="pt-BR" dirty="0"/>
            <a:t>Endereço (100 kg)</a:t>
          </a:r>
        </a:p>
      </dgm:t>
    </dgm:pt>
    <dgm:pt modelId="{1F3BC535-AB80-4040-B237-648A59ACD59E}" type="parTrans" cxnId="{18D04B22-EC1D-41C1-A0BD-40DDA16CBAA2}">
      <dgm:prSet/>
      <dgm:spPr/>
      <dgm:t>
        <a:bodyPr/>
        <a:lstStyle/>
        <a:p>
          <a:endParaRPr lang="pt-BR"/>
        </a:p>
      </dgm:t>
    </dgm:pt>
    <dgm:pt modelId="{BB3C939F-A060-43E9-AE08-80E4C814E0CD}" type="sibTrans" cxnId="{18D04B22-EC1D-41C1-A0BD-40DDA16CBAA2}">
      <dgm:prSet/>
      <dgm:spPr/>
      <dgm:t>
        <a:bodyPr/>
        <a:lstStyle/>
        <a:p>
          <a:endParaRPr lang="pt-BR"/>
        </a:p>
      </dgm:t>
    </dgm:pt>
    <dgm:pt modelId="{CD7A5A11-66F5-4EEF-B627-8EC0589BB809}">
      <dgm:prSet phldrT="[Texto]"/>
      <dgm:spPr/>
      <dgm:t>
        <a:bodyPr/>
        <a:lstStyle/>
        <a:p>
          <a:r>
            <a:rPr lang="pt-BR" dirty="0"/>
            <a:t>Ficha 10: 50 kg</a:t>
          </a:r>
        </a:p>
      </dgm:t>
    </dgm:pt>
    <dgm:pt modelId="{9CDECFF0-42CD-4043-ADC1-BDF5266DCBD1}" type="parTrans" cxnId="{B7480508-4AAC-4BB1-81FC-55278C23216C}">
      <dgm:prSet/>
      <dgm:spPr/>
      <dgm:t>
        <a:bodyPr/>
        <a:lstStyle/>
        <a:p>
          <a:endParaRPr lang="pt-BR"/>
        </a:p>
      </dgm:t>
    </dgm:pt>
    <dgm:pt modelId="{24958069-ABAC-49FC-B816-74B3BF8A0EA9}" type="sibTrans" cxnId="{B7480508-4AAC-4BB1-81FC-55278C23216C}">
      <dgm:prSet/>
      <dgm:spPr/>
      <dgm:t>
        <a:bodyPr/>
        <a:lstStyle/>
        <a:p>
          <a:endParaRPr lang="pt-BR"/>
        </a:p>
      </dgm:t>
    </dgm:pt>
    <dgm:pt modelId="{DCB23A6D-3F0B-4BDA-944F-C08FAD05B934}">
      <dgm:prSet phldrT="[Texto]"/>
      <dgm:spPr/>
      <dgm:t>
        <a:bodyPr/>
        <a:lstStyle/>
        <a:p>
          <a:r>
            <a:rPr lang="pt-BR" dirty="0"/>
            <a:t>Ficha 20: 50 kg </a:t>
          </a:r>
        </a:p>
      </dgm:t>
    </dgm:pt>
    <dgm:pt modelId="{0BF3D1D7-5DE8-42A5-B2BB-5B5455A7C48A}" type="parTrans" cxnId="{B8D7178D-6265-43B4-9F3E-3FFBDA3C5BBA}">
      <dgm:prSet/>
      <dgm:spPr/>
      <dgm:t>
        <a:bodyPr/>
        <a:lstStyle/>
        <a:p>
          <a:endParaRPr lang="pt-BR"/>
        </a:p>
      </dgm:t>
    </dgm:pt>
    <dgm:pt modelId="{278DFD3E-883B-44E7-AA7C-44037EE3812E}" type="sibTrans" cxnId="{B8D7178D-6265-43B4-9F3E-3FFBDA3C5BBA}">
      <dgm:prSet/>
      <dgm:spPr/>
      <dgm:t>
        <a:bodyPr/>
        <a:lstStyle/>
        <a:p>
          <a:endParaRPr lang="pt-BR"/>
        </a:p>
      </dgm:t>
    </dgm:pt>
    <dgm:pt modelId="{89C5D19B-B90D-46A2-A015-A4A1A60EF7CC}">
      <dgm:prSet phldrT="[Texto]"/>
      <dgm:spPr/>
      <dgm:t>
        <a:bodyPr/>
        <a:lstStyle/>
        <a:p>
          <a:r>
            <a:rPr lang="pt-BR" dirty="0"/>
            <a:t>Rua 1: 100 kg</a:t>
          </a:r>
        </a:p>
      </dgm:t>
    </dgm:pt>
    <dgm:pt modelId="{642B20ED-B9D8-4860-9A59-DE8F5C22EF60}" type="parTrans" cxnId="{F19CCB77-ADE0-44C8-8E13-2D2286C82756}">
      <dgm:prSet/>
      <dgm:spPr/>
      <dgm:t>
        <a:bodyPr/>
        <a:lstStyle/>
        <a:p>
          <a:endParaRPr lang="pt-BR"/>
        </a:p>
      </dgm:t>
    </dgm:pt>
    <dgm:pt modelId="{77743952-3E79-408B-BF3F-165514723831}" type="sibTrans" cxnId="{F19CCB77-ADE0-44C8-8E13-2D2286C82756}">
      <dgm:prSet/>
      <dgm:spPr/>
      <dgm:t>
        <a:bodyPr/>
        <a:lstStyle/>
        <a:p>
          <a:endParaRPr lang="pt-BR"/>
        </a:p>
      </dgm:t>
    </dgm:pt>
    <dgm:pt modelId="{7094953D-9A46-49AB-A30D-7F592C0CF765}" type="pres">
      <dgm:prSet presAssocID="{A57C76AB-EF28-4A9F-82DC-54F7E603E73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1E2E689-DA22-4572-958E-A83EDCCD2517}" type="pres">
      <dgm:prSet presAssocID="{A57C76AB-EF28-4A9F-82DC-54F7E603E73A}" presName="hierFlow" presStyleCnt="0"/>
      <dgm:spPr/>
    </dgm:pt>
    <dgm:pt modelId="{B6A7156B-F199-4368-9731-94119ECAAD8B}" type="pres">
      <dgm:prSet presAssocID="{A57C76AB-EF28-4A9F-82DC-54F7E603E73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54847A2-497A-4723-BD92-EC9B868F049E}" type="pres">
      <dgm:prSet presAssocID="{933AA011-6B72-4A42-BA9F-5ACE2E750630}" presName="Name14" presStyleCnt="0"/>
      <dgm:spPr/>
    </dgm:pt>
    <dgm:pt modelId="{EFB4F3F0-17E0-44AA-A93F-6049AB2B01A1}" type="pres">
      <dgm:prSet presAssocID="{933AA011-6B72-4A42-BA9F-5ACE2E750630}" presName="level1Shape" presStyleLbl="node0" presStyleIdx="0" presStyleCnt="1">
        <dgm:presLayoutVars>
          <dgm:chPref val="3"/>
        </dgm:presLayoutVars>
      </dgm:prSet>
      <dgm:spPr/>
    </dgm:pt>
    <dgm:pt modelId="{B26EF0AF-58A1-498B-A054-16D8FD56F909}" type="pres">
      <dgm:prSet presAssocID="{933AA011-6B72-4A42-BA9F-5ACE2E750630}" presName="hierChild2" presStyleCnt="0"/>
      <dgm:spPr/>
    </dgm:pt>
    <dgm:pt modelId="{14FA9F54-21A2-4D6F-B025-426F4E54EB95}" type="pres">
      <dgm:prSet presAssocID="{36D37974-6C50-4E9F-94B6-ABF62A6910BD}" presName="Name19" presStyleLbl="parChTrans1D2" presStyleIdx="0" presStyleCnt="2"/>
      <dgm:spPr/>
    </dgm:pt>
    <dgm:pt modelId="{591568FC-1FB1-47A9-9DC2-C7CD3140D695}" type="pres">
      <dgm:prSet presAssocID="{96DC0FA3-B64B-462E-9FA5-8D4E0F952F8F}" presName="Name21" presStyleCnt="0"/>
      <dgm:spPr/>
    </dgm:pt>
    <dgm:pt modelId="{BFF532D8-2903-4B32-BABB-40BD4075DA0D}" type="pres">
      <dgm:prSet presAssocID="{96DC0FA3-B64B-462E-9FA5-8D4E0F952F8F}" presName="level2Shape" presStyleLbl="node2" presStyleIdx="0" presStyleCnt="2"/>
      <dgm:spPr/>
    </dgm:pt>
    <dgm:pt modelId="{B481D4EE-2719-4A11-84B6-1CEB1AF79287}" type="pres">
      <dgm:prSet presAssocID="{96DC0FA3-B64B-462E-9FA5-8D4E0F952F8F}" presName="hierChild3" presStyleCnt="0"/>
      <dgm:spPr/>
    </dgm:pt>
    <dgm:pt modelId="{4D9C2BE6-86D5-4F69-8EE4-4572C3448E79}" type="pres">
      <dgm:prSet presAssocID="{9CDECFF0-42CD-4043-ADC1-BDF5266DCBD1}" presName="Name19" presStyleLbl="parChTrans1D3" presStyleIdx="0" presStyleCnt="3"/>
      <dgm:spPr/>
    </dgm:pt>
    <dgm:pt modelId="{895A1A35-1531-45FA-8CA2-CE8326998B71}" type="pres">
      <dgm:prSet presAssocID="{CD7A5A11-66F5-4EEF-B627-8EC0589BB809}" presName="Name21" presStyleCnt="0"/>
      <dgm:spPr/>
    </dgm:pt>
    <dgm:pt modelId="{68E1CE02-288F-49DC-BF81-DE504C432EE2}" type="pres">
      <dgm:prSet presAssocID="{CD7A5A11-66F5-4EEF-B627-8EC0589BB809}" presName="level2Shape" presStyleLbl="node3" presStyleIdx="0" presStyleCnt="3"/>
      <dgm:spPr/>
    </dgm:pt>
    <dgm:pt modelId="{4B332BBD-A229-4CE5-8DE7-0878E2B8C4A1}" type="pres">
      <dgm:prSet presAssocID="{CD7A5A11-66F5-4EEF-B627-8EC0589BB809}" presName="hierChild3" presStyleCnt="0"/>
      <dgm:spPr/>
    </dgm:pt>
    <dgm:pt modelId="{1386A467-C4A6-4992-9297-7CA5457C6AC2}" type="pres">
      <dgm:prSet presAssocID="{0BF3D1D7-5DE8-42A5-B2BB-5B5455A7C48A}" presName="Name19" presStyleLbl="parChTrans1D3" presStyleIdx="1" presStyleCnt="3"/>
      <dgm:spPr/>
    </dgm:pt>
    <dgm:pt modelId="{5CD7E9E5-BA25-4A3C-8117-004589B8FEDA}" type="pres">
      <dgm:prSet presAssocID="{DCB23A6D-3F0B-4BDA-944F-C08FAD05B934}" presName="Name21" presStyleCnt="0"/>
      <dgm:spPr/>
    </dgm:pt>
    <dgm:pt modelId="{760FF215-0814-4E5A-B5C8-1DA7F5F554FC}" type="pres">
      <dgm:prSet presAssocID="{DCB23A6D-3F0B-4BDA-944F-C08FAD05B934}" presName="level2Shape" presStyleLbl="node3" presStyleIdx="1" presStyleCnt="3"/>
      <dgm:spPr/>
    </dgm:pt>
    <dgm:pt modelId="{46544A22-2D4F-487A-8570-7808087FF71E}" type="pres">
      <dgm:prSet presAssocID="{DCB23A6D-3F0B-4BDA-944F-C08FAD05B934}" presName="hierChild3" presStyleCnt="0"/>
      <dgm:spPr/>
    </dgm:pt>
    <dgm:pt modelId="{74B949DE-2AE5-4EBE-9DC3-11CC9FEF1492}" type="pres">
      <dgm:prSet presAssocID="{1F3BC535-AB80-4040-B237-648A59ACD59E}" presName="Name19" presStyleLbl="parChTrans1D2" presStyleIdx="1" presStyleCnt="2"/>
      <dgm:spPr/>
    </dgm:pt>
    <dgm:pt modelId="{F87885B1-832D-488C-BA56-8BC4DFBAAA76}" type="pres">
      <dgm:prSet presAssocID="{72E0178C-6A1B-4F58-A36E-3F0EC5B98EB5}" presName="Name21" presStyleCnt="0"/>
      <dgm:spPr/>
    </dgm:pt>
    <dgm:pt modelId="{358340DA-ECD0-412C-BEE2-C67C8F1245C9}" type="pres">
      <dgm:prSet presAssocID="{72E0178C-6A1B-4F58-A36E-3F0EC5B98EB5}" presName="level2Shape" presStyleLbl="node2" presStyleIdx="1" presStyleCnt="2"/>
      <dgm:spPr/>
    </dgm:pt>
    <dgm:pt modelId="{203BE9BA-1A4D-4B88-B2B8-FA91A2FFE3DF}" type="pres">
      <dgm:prSet presAssocID="{72E0178C-6A1B-4F58-A36E-3F0EC5B98EB5}" presName="hierChild3" presStyleCnt="0"/>
      <dgm:spPr/>
    </dgm:pt>
    <dgm:pt modelId="{9E9CEEA2-B475-4DBC-8417-461AE0CF45DD}" type="pres">
      <dgm:prSet presAssocID="{642B20ED-B9D8-4860-9A59-DE8F5C22EF60}" presName="Name19" presStyleLbl="parChTrans1D3" presStyleIdx="2" presStyleCnt="3"/>
      <dgm:spPr/>
    </dgm:pt>
    <dgm:pt modelId="{D18AF450-8918-4FAB-8B30-71FC296D9571}" type="pres">
      <dgm:prSet presAssocID="{89C5D19B-B90D-46A2-A015-A4A1A60EF7CC}" presName="Name21" presStyleCnt="0"/>
      <dgm:spPr/>
    </dgm:pt>
    <dgm:pt modelId="{8CD45027-AE2D-4654-A2C2-0A3DDB555363}" type="pres">
      <dgm:prSet presAssocID="{89C5D19B-B90D-46A2-A015-A4A1A60EF7CC}" presName="level2Shape" presStyleLbl="node3" presStyleIdx="2" presStyleCnt="3"/>
      <dgm:spPr/>
    </dgm:pt>
    <dgm:pt modelId="{8EB7F2DD-D189-40A0-AA5B-C3ABF6FCB4E9}" type="pres">
      <dgm:prSet presAssocID="{89C5D19B-B90D-46A2-A015-A4A1A60EF7CC}" presName="hierChild3" presStyleCnt="0"/>
      <dgm:spPr/>
    </dgm:pt>
    <dgm:pt modelId="{354158E1-8CF5-44EE-B1D6-28F49DBDD69C}" type="pres">
      <dgm:prSet presAssocID="{A57C76AB-EF28-4A9F-82DC-54F7E603E73A}" presName="bgShapesFlow" presStyleCnt="0"/>
      <dgm:spPr/>
    </dgm:pt>
  </dgm:ptLst>
  <dgm:cxnLst>
    <dgm:cxn modelId="{B7480508-4AAC-4BB1-81FC-55278C23216C}" srcId="{96DC0FA3-B64B-462E-9FA5-8D4E0F952F8F}" destId="{CD7A5A11-66F5-4EEF-B627-8EC0589BB809}" srcOrd="0" destOrd="0" parTransId="{9CDECFF0-42CD-4043-ADC1-BDF5266DCBD1}" sibTransId="{24958069-ABAC-49FC-B816-74B3BF8A0EA9}"/>
    <dgm:cxn modelId="{748C350E-E796-4A2A-A5C4-BEF5253994E4}" type="presOf" srcId="{642B20ED-B9D8-4860-9A59-DE8F5C22EF60}" destId="{9E9CEEA2-B475-4DBC-8417-461AE0CF45DD}" srcOrd="0" destOrd="0" presId="urn:microsoft.com/office/officeart/2005/8/layout/hierarchy6"/>
    <dgm:cxn modelId="{785CDA0F-58A6-4994-9711-DC04DC425E07}" srcId="{933AA011-6B72-4A42-BA9F-5ACE2E750630}" destId="{96DC0FA3-B64B-462E-9FA5-8D4E0F952F8F}" srcOrd="0" destOrd="0" parTransId="{36D37974-6C50-4E9F-94B6-ABF62A6910BD}" sibTransId="{D8D6E9BF-51FF-473E-87F5-96221338C8F1}"/>
    <dgm:cxn modelId="{18D04B22-EC1D-41C1-A0BD-40DDA16CBAA2}" srcId="{933AA011-6B72-4A42-BA9F-5ACE2E750630}" destId="{72E0178C-6A1B-4F58-A36E-3F0EC5B98EB5}" srcOrd="1" destOrd="0" parTransId="{1F3BC535-AB80-4040-B237-648A59ACD59E}" sibTransId="{BB3C939F-A060-43E9-AE08-80E4C814E0CD}"/>
    <dgm:cxn modelId="{E3700C2F-1CAA-4657-B28A-95A950CC7B99}" type="presOf" srcId="{0BF3D1D7-5DE8-42A5-B2BB-5B5455A7C48A}" destId="{1386A467-C4A6-4992-9297-7CA5457C6AC2}" srcOrd="0" destOrd="0" presId="urn:microsoft.com/office/officeart/2005/8/layout/hierarchy6"/>
    <dgm:cxn modelId="{7D4A5130-9C40-4661-9D14-2DA389AB9FC6}" srcId="{A57C76AB-EF28-4A9F-82DC-54F7E603E73A}" destId="{933AA011-6B72-4A42-BA9F-5ACE2E750630}" srcOrd="0" destOrd="0" parTransId="{CF20CA0D-E9B8-46A3-9912-2439DD60EE09}" sibTransId="{B5F1F1EA-E620-4C18-AEF3-17E787F05389}"/>
    <dgm:cxn modelId="{AC127C4B-5179-470B-96ED-2332F2294C42}" type="presOf" srcId="{9CDECFF0-42CD-4043-ADC1-BDF5266DCBD1}" destId="{4D9C2BE6-86D5-4F69-8EE4-4572C3448E79}" srcOrd="0" destOrd="0" presId="urn:microsoft.com/office/officeart/2005/8/layout/hierarchy6"/>
    <dgm:cxn modelId="{F19CCB77-ADE0-44C8-8E13-2D2286C82756}" srcId="{72E0178C-6A1B-4F58-A36E-3F0EC5B98EB5}" destId="{89C5D19B-B90D-46A2-A015-A4A1A60EF7CC}" srcOrd="0" destOrd="0" parTransId="{642B20ED-B9D8-4860-9A59-DE8F5C22EF60}" sibTransId="{77743952-3E79-408B-BF3F-165514723831}"/>
    <dgm:cxn modelId="{CF04487A-1356-4B6D-AC72-F4742FC3B9DA}" type="presOf" srcId="{1F3BC535-AB80-4040-B237-648A59ACD59E}" destId="{74B949DE-2AE5-4EBE-9DC3-11CC9FEF1492}" srcOrd="0" destOrd="0" presId="urn:microsoft.com/office/officeart/2005/8/layout/hierarchy6"/>
    <dgm:cxn modelId="{DA986281-AC6F-4B1A-BC90-59DE5D682B41}" type="presOf" srcId="{A57C76AB-EF28-4A9F-82DC-54F7E603E73A}" destId="{7094953D-9A46-49AB-A30D-7F592C0CF765}" srcOrd="0" destOrd="0" presId="urn:microsoft.com/office/officeart/2005/8/layout/hierarchy6"/>
    <dgm:cxn modelId="{62196E82-7004-4599-A45C-3C6B943258D2}" type="presOf" srcId="{933AA011-6B72-4A42-BA9F-5ACE2E750630}" destId="{EFB4F3F0-17E0-44AA-A93F-6049AB2B01A1}" srcOrd="0" destOrd="0" presId="urn:microsoft.com/office/officeart/2005/8/layout/hierarchy6"/>
    <dgm:cxn modelId="{2A765585-6082-4ED9-AA8C-40254478AD44}" type="presOf" srcId="{DCB23A6D-3F0B-4BDA-944F-C08FAD05B934}" destId="{760FF215-0814-4E5A-B5C8-1DA7F5F554FC}" srcOrd="0" destOrd="0" presId="urn:microsoft.com/office/officeart/2005/8/layout/hierarchy6"/>
    <dgm:cxn modelId="{B8D7178D-6265-43B4-9F3E-3FFBDA3C5BBA}" srcId="{96DC0FA3-B64B-462E-9FA5-8D4E0F952F8F}" destId="{DCB23A6D-3F0B-4BDA-944F-C08FAD05B934}" srcOrd="1" destOrd="0" parTransId="{0BF3D1D7-5DE8-42A5-B2BB-5B5455A7C48A}" sibTransId="{278DFD3E-883B-44E7-AA7C-44037EE3812E}"/>
    <dgm:cxn modelId="{0FAA5C99-5C62-4216-8FF9-1F1B65CCE7CE}" type="presOf" srcId="{89C5D19B-B90D-46A2-A015-A4A1A60EF7CC}" destId="{8CD45027-AE2D-4654-A2C2-0A3DDB555363}" srcOrd="0" destOrd="0" presId="urn:microsoft.com/office/officeart/2005/8/layout/hierarchy6"/>
    <dgm:cxn modelId="{0295149F-7CEA-4F09-9C86-3B62A3EDAC9B}" type="presOf" srcId="{72E0178C-6A1B-4F58-A36E-3F0EC5B98EB5}" destId="{358340DA-ECD0-412C-BEE2-C67C8F1245C9}" srcOrd="0" destOrd="0" presId="urn:microsoft.com/office/officeart/2005/8/layout/hierarchy6"/>
    <dgm:cxn modelId="{168F36B6-44ED-48D8-8BBE-D8BD825E8426}" type="presOf" srcId="{96DC0FA3-B64B-462E-9FA5-8D4E0F952F8F}" destId="{BFF532D8-2903-4B32-BABB-40BD4075DA0D}" srcOrd="0" destOrd="0" presId="urn:microsoft.com/office/officeart/2005/8/layout/hierarchy6"/>
    <dgm:cxn modelId="{B8CAE8DD-CC6A-47E2-8F1C-A264EEACFD10}" type="presOf" srcId="{36D37974-6C50-4E9F-94B6-ABF62A6910BD}" destId="{14FA9F54-21A2-4D6F-B025-426F4E54EB95}" srcOrd="0" destOrd="0" presId="urn:microsoft.com/office/officeart/2005/8/layout/hierarchy6"/>
    <dgm:cxn modelId="{CF65D9F9-EFE6-4651-9579-EB42A00726C9}" type="presOf" srcId="{CD7A5A11-66F5-4EEF-B627-8EC0589BB809}" destId="{68E1CE02-288F-49DC-BF81-DE504C432EE2}" srcOrd="0" destOrd="0" presId="urn:microsoft.com/office/officeart/2005/8/layout/hierarchy6"/>
    <dgm:cxn modelId="{1ADDBF15-0C2F-4C13-A6B6-E8E51511F287}" type="presParOf" srcId="{7094953D-9A46-49AB-A30D-7F592C0CF765}" destId="{31E2E689-DA22-4572-958E-A83EDCCD2517}" srcOrd="0" destOrd="0" presId="urn:microsoft.com/office/officeart/2005/8/layout/hierarchy6"/>
    <dgm:cxn modelId="{4CD767CF-FE50-41AC-AE4D-C140D1AF61C0}" type="presParOf" srcId="{31E2E689-DA22-4572-958E-A83EDCCD2517}" destId="{B6A7156B-F199-4368-9731-94119ECAAD8B}" srcOrd="0" destOrd="0" presId="urn:microsoft.com/office/officeart/2005/8/layout/hierarchy6"/>
    <dgm:cxn modelId="{7C7CCEF5-7E9E-4927-A875-31046D74B9F7}" type="presParOf" srcId="{B6A7156B-F199-4368-9731-94119ECAAD8B}" destId="{F54847A2-497A-4723-BD92-EC9B868F049E}" srcOrd="0" destOrd="0" presId="urn:microsoft.com/office/officeart/2005/8/layout/hierarchy6"/>
    <dgm:cxn modelId="{AA9AC156-A4C6-49CB-840F-8E5986A0AEEC}" type="presParOf" srcId="{F54847A2-497A-4723-BD92-EC9B868F049E}" destId="{EFB4F3F0-17E0-44AA-A93F-6049AB2B01A1}" srcOrd="0" destOrd="0" presId="urn:microsoft.com/office/officeart/2005/8/layout/hierarchy6"/>
    <dgm:cxn modelId="{BB5671E1-C291-461D-AADD-626E4AE3D8B0}" type="presParOf" srcId="{F54847A2-497A-4723-BD92-EC9B868F049E}" destId="{B26EF0AF-58A1-498B-A054-16D8FD56F909}" srcOrd="1" destOrd="0" presId="urn:microsoft.com/office/officeart/2005/8/layout/hierarchy6"/>
    <dgm:cxn modelId="{75057D12-8F24-4D17-895C-B5C5B7EFDB8C}" type="presParOf" srcId="{B26EF0AF-58A1-498B-A054-16D8FD56F909}" destId="{14FA9F54-21A2-4D6F-B025-426F4E54EB95}" srcOrd="0" destOrd="0" presId="urn:microsoft.com/office/officeart/2005/8/layout/hierarchy6"/>
    <dgm:cxn modelId="{70CA5B81-411E-4588-901F-5A19A318B7C0}" type="presParOf" srcId="{B26EF0AF-58A1-498B-A054-16D8FD56F909}" destId="{591568FC-1FB1-47A9-9DC2-C7CD3140D695}" srcOrd="1" destOrd="0" presId="urn:microsoft.com/office/officeart/2005/8/layout/hierarchy6"/>
    <dgm:cxn modelId="{C7B98F21-571A-4351-B1A3-B9D5996F1756}" type="presParOf" srcId="{591568FC-1FB1-47A9-9DC2-C7CD3140D695}" destId="{BFF532D8-2903-4B32-BABB-40BD4075DA0D}" srcOrd="0" destOrd="0" presId="urn:microsoft.com/office/officeart/2005/8/layout/hierarchy6"/>
    <dgm:cxn modelId="{920292A2-F910-436F-8117-1B7F6F3782EC}" type="presParOf" srcId="{591568FC-1FB1-47A9-9DC2-C7CD3140D695}" destId="{B481D4EE-2719-4A11-84B6-1CEB1AF79287}" srcOrd="1" destOrd="0" presId="urn:microsoft.com/office/officeart/2005/8/layout/hierarchy6"/>
    <dgm:cxn modelId="{BA418F46-2AD8-405E-B711-70B8B1D6A976}" type="presParOf" srcId="{B481D4EE-2719-4A11-84B6-1CEB1AF79287}" destId="{4D9C2BE6-86D5-4F69-8EE4-4572C3448E79}" srcOrd="0" destOrd="0" presId="urn:microsoft.com/office/officeart/2005/8/layout/hierarchy6"/>
    <dgm:cxn modelId="{9B244124-8016-4C18-9B6F-1EC97E35C338}" type="presParOf" srcId="{B481D4EE-2719-4A11-84B6-1CEB1AF79287}" destId="{895A1A35-1531-45FA-8CA2-CE8326998B71}" srcOrd="1" destOrd="0" presId="urn:microsoft.com/office/officeart/2005/8/layout/hierarchy6"/>
    <dgm:cxn modelId="{8FE2D126-18FA-456E-9941-54752116006C}" type="presParOf" srcId="{895A1A35-1531-45FA-8CA2-CE8326998B71}" destId="{68E1CE02-288F-49DC-BF81-DE504C432EE2}" srcOrd="0" destOrd="0" presId="urn:microsoft.com/office/officeart/2005/8/layout/hierarchy6"/>
    <dgm:cxn modelId="{5609A901-C1A8-4BE0-A21F-D84F2513FE52}" type="presParOf" srcId="{895A1A35-1531-45FA-8CA2-CE8326998B71}" destId="{4B332BBD-A229-4CE5-8DE7-0878E2B8C4A1}" srcOrd="1" destOrd="0" presId="urn:microsoft.com/office/officeart/2005/8/layout/hierarchy6"/>
    <dgm:cxn modelId="{54A36A80-BBB4-49DA-870D-86D91E98C757}" type="presParOf" srcId="{B481D4EE-2719-4A11-84B6-1CEB1AF79287}" destId="{1386A467-C4A6-4992-9297-7CA5457C6AC2}" srcOrd="2" destOrd="0" presId="urn:microsoft.com/office/officeart/2005/8/layout/hierarchy6"/>
    <dgm:cxn modelId="{C1A9692D-A6FC-420B-B554-9C0DF47EAA23}" type="presParOf" srcId="{B481D4EE-2719-4A11-84B6-1CEB1AF79287}" destId="{5CD7E9E5-BA25-4A3C-8117-004589B8FEDA}" srcOrd="3" destOrd="0" presId="urn:microsoft.com/office/officeart/2005/8/layout/hierarchy6"/>
    <dgm:cxn modelId="{740E9D74-0DA9-4D39-8679-093D9F437245}" type="presParOf" srcId="{5CD7E9E5-BA25-4A3C-8117-004589B8FEDA}" destId="{760FF215-0814-4E5A-B5C8-1DA7F5F554FC}" srcOrd="0" destOrd="0" presId="urn:microsoft.com/office/officeart/2005/8/layout/hierarchy6"/>
    <dgm:cxn modelId="{7630391E-C111-4AC3-8621-4F5EDB55A194}" type="presParOf" srcId="{5CD7E9E5-BA25-4A3C-8117-004589B8FEDA}" destId="{46544A22-2D4F-487A-8570-7808087FF71E}" srcOrd="1" destOrd="0" presId="urn:microsoft.com/office/officeart/2005/8/layout/hierarchy6"/>
    <dgm:cxn modelId="{8FA4B8D0-0658-42C4-B661-AFB0A93A343D}" type="presParOf" srcId="{B26EF0AF-58A1-498B-A054-16D8FD56F909}" destId="{74B949DE-2AE5-4EBE-9DC3-11CC9FEF1492}" srcOrd="2" destOrd="0" presId="urn:microsoft.com/office/officeart/2005/8/layout/hierarchy6"/>
    <dgm:cxn modelId="{37F68B2B-5B8E-4068-A81A-AB7FC12F1742}" type="presParOf" srcId="{B26EF0AF-58A1-498B-A054-16D8FD56F909}" destId="{F87885B1-832D-488C-BA56-8BC4DFBAAA76}" srcOrd="3" destOrd="0" presId="urn:microsoft.com/office/officeart/2005/8/layout/hierarchy6"/>
    <dgm:cxn modelId="{3188A250-E80E-4152-A5CC-6C87BF4E0497}" type="presParOf" srcId="{F87885B1-832D-488C-BA56-8BC4DFBAAA76}" destId="{358340DA-ECD0-412C-BEE2-C67C8F1245C9}" srcOrd="0" destOrd="0" presId="urn:microsoft.com/office/officeart/2005/8/layout/hierarchy6"/>
    <dgm:cxn modelId="{7BEDEB24-8520-4736-A2EA-F4D03C61DC42}" type="presParOf" srcId="{F87885B1-832D-488C-BA56-8BC4DFBAAA76}" destId="{203BE9BA-1A4D-4B88-B2B8-FA91A2FFE3DF}" srcOrd="1" destOrd="0" presId="urn:microsoft.com/office/officeart/2005/8/layout/hierarchy6"/>
    <dgm:cxn modelId="{2D68EB77-90E7-4078-A8E7-6DBA5C6EE18A}" type="presParOf" srcId="{203BE9BA-1A4D-4B88-B2B8-FA91A2FFE3DF}" destId="{9E9CEEA2-B475-4DBC-8417-461AE0CF45DD}" srcOrd="0" destOrd="0" presId="urn:microsoft.com/office/officeart/2005/8/layout/hierarchy6"/>
    <dgm:cxn modelId="{8B8785E3-7FA1-4229-83A1-514B0C13A13C}" type="presParOf" srcId="{203BE9BA-1A4D-4B88-B2B8-FA91A2FFE3DF}" destId="{D18AF450-8918-4FAB-8B30-71FC296D9571}" srcOrd="1" destOrd="0" presId="urn:microsoft.com/office/officeart/2005/8/layout/hierarchy6"/>
    <dgm:cxn modelId="{AF45DC9E-1A1A-469B-A565-215CE8C6777E}" type="presParOf" srcId="{D18AF450-8918-4FAB-8B30-71FC296D9571}" destId="{8CD45027-AE2D-4654-A2C2-0A3DDB555363}" srcOrd="0" destOrd="0" presId="urn:microsoft.com/office/officeart/2005/8/layout/hierarchy6"/>
    <dgm:cxn modelId="{6E3402FF-539F-4468-9B66-6161F585819A}" type="presParOf" srcId="{D18AF450-8918-4FAB-8B30-71FC296D9571}" destId="{8EB7F2DD-D189-40A0-AA5B-C3ABF6FCB4E9}" srcOrd="1" destOrd="0" presId="urn:microsoft.com/office/officeart/2005/8/layout/hierarchy6"/>
    <dgm:cxn modelId="{D4476D59-E665-4D68-B500-5945D5BC6AD5}" type="presParOf" srcId="{7094953D-9A46-49AB-A30D-7F592C0CF765}" destId="{354158E1-8CF5-44EE-B1D6-28F49DBDD69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7C76AB-EF28-4A9F-82DC-54F7E603E73A}" type="doc">
      <dgm:prSet loTypeId="urn:microsoft.com/office/officeart/2005/8/layout/hierarchy6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933AA011-6B72-4A42-BA9F-5ACE2E750630}">
      <dgm:prSet phldrT="[Texto]"/>
      <dgm:spPr/>
      <dgm:t>
        <a:bodyPr/>
        <a:lstStyle/>
        <a:p>
          <a:r>
            <a:rPr lang="pt-BR" dirty="0"/>
            <a:t>SU2005: 100 kg</a:t>
          </a:r>
        </a:p>
      </dgm:t>
    </dgm:pt>
    <dgm:pt modelId="{CF20CA0D-E9B8-46A3-9912-2439DD60EE09}" type="parTrans" cxnId="{7D4A5130-9C40-4661-9D14-2DA389AB9FC6}">
      <dgm:prSet/>
      <dgm:spPr/>
      <dgm:t>
        <a:bodyPr/>
        <a:lstStyle/>
        <a:p>
          <a:endParaRPr lang="pt-BR"/>
        </a:p>
      </dgm:t>
    </dgm:pt>
    <dgm:pt modelId="{B5F1F1EA-E620-4C18-AEF3-17E787F05389}" type="sibTrans" cxnId="{7D4A5130-9C40-4661-9D14-2DA389AB9FC6}">
      <dgm:prSet/>
      <dgm:spPr/>
      <dgm:t>
        <a:bodyPr/>
        <a:lstStyle/>
        <a:p>
          <a:endParaRPr lang="pt-BR"/>
        </a:p>
      </dgm:t>
    </dgm:pt>
    <dgm:pt modelId="{96DC0FA3-B64B-462E-9FA5-8D4E0F952F8F}">
      <dgm:prSet phldrT="[Texto]"/>
      <dgm:spPr/>
      <dgm:t>
        <a:bodyPr/>
        <a:lstStyle/>
        <a:p>
          <a:r>
            <a:rPr lang="pt-BR" dirty="0"/>
            <a:t>Ficha (100 kg)</a:t>
          </a:r>
        </a:p>
      </dgm:t>
    </dgm:pt>
    <dgm:pt modelId="{36D37974-6C50-4E9F-94B6-ABF62A6910BD}" type="parTrans" cxnId="{785CDA0F-58A6-4994-9711-DC04DC425E07}">
      <dgm:prSet/>
      <dgm:spPr/>
      <dgm:t>
        <a:bodyPr/>
        <a:lstStyle/>
        <a:p>
          <a:endParaRPr lang="pt-BR"/>
        </a:p>
      </dgm:t>
    </dgm:pt>
    <dgm:pt modelId="{D8D6E9BF-51FF-473E-87F5-96221338C8F1}" type="sibTrans" cxnId="{785CDA0F-58A6-4994-9711-DC04DC425E07}">
      <dgm:prSet/>
      <dgm:spPr/>
      <dgm:t>
        <a:bodyPr/>
        <a:lstStyle/>
        <a:p>
          <a:endParaRPr lang="pt-BR"/>
        </a:p>
      </dgm:t>
    </dgm:pt>
    <dgm:pt modelId="{3140DEA5-48D7-4F0D-BC25-FB1F63EDE1CC}">
      <dgm:prSet phldrT="[Texto]"/>
      <dgm:spPr/>
      <dgm:t>
        <a:bodyPr/>
        <a:lstStyle/>
        <a:p>
          <a:r>
            <a:rPr lang="pt-BR" dirty="0"/>
            <a:t>Lote (100 kg)</a:t>
          </a:r>
        </a:p>
      </dgm:t>
    </dgm:pt>
    <dgm:pt modelId="{461A9328-B17F-4C6B-9D59-12D226B3F214}" type="parTrans" cxnId="{86276242-3780-437A-B97E-F0D33DEA7A5F}">
      <dgm:prSet/>
      <dgm:spPr/>
      <dgm:t>
        <a:bodyPr/>
        <a:lstStyle/>
        <a:p>
          <a:endParaRPr lang="pt-BR"/>
        </a:p>
      </dgm:t>
    </dgm:pt>
    <dgm:pt modelId="{790984FA-FFCD-4619-BE86-DD6F4D403188}" type="sibTrans" cxnId="{86276242-3780-437A-B97E-F0D33DEA7A5F}">
      <dgm:prSet/>
      <dgm:spPr/>
      <dgm:t>
        <a:bodyPr/>
        <a:lstStyle/>
        <a:p>
          <a:endParaRPr lang="pt-BR"/>
        </a:p>
      </dgm:t>
    </dgm:pt>
    <dgm:pt modelId="{72E0178C-6A1B-4F58-A36E-3F0EC5B98EB5}">
      <dgm:prSet phldrT="[Texto]"/>
      <dgm:spPr/>
      <dgm:t>
        <a:bodyPr/>
        <a:lstStyle/>
        <a:p>
          <a:r>
            <a:rPr lang="pt-BR" dirty="0"/>
            <a:t>Endereço (100 kg)</a:t>
          </a:r>
        </a:p>
      </dgm:t>
    </dgm:pt>
    <dgm:pt modelId="{1F3BC535-AB80-4040-B237-648A59ACD59E}" type="parTrans" cxnId="{18D04B22-EC1D-41C1-A0BD-40DDA16CBAA2}">
      <dgm:prSet/>
      <dgm:spPr/>
      <dgm:t>
        <a:bodyPr/>
        <a:lstStyle/>
        <a:p>
          <a:endParaRPr lang="pt-BR"/>
        </a:p>
      </dgm:t>
    </dgm:pt>
    <dgm:pt modelId="{BB3C939F-A060-43E9-AE08-80E4C814E0CD}" type="sibTrans" cxnId="{18D04B22-EC1D-41C1-A0BD-40DDA16CBAA2}">
      <dgm:prSet/>
      <dgm:spPr/>
      <dgm:t>
        <a:bodyPr/>
        <a:lstStyle/>
        <a:p>
          <a:endParaRPr lang="pt-BR"/>
        </a:p>
      </dgm:t>
    </dgm:pt>
    <dgm:pt modelId="{CD7A5A11-66F5-4EEF-B627-8EC0589BB809}">
      <dgm:prSet phldrT="[Texto]"/>
      <dgm:spPr/>
      <dgm:t>
        <a:bodyPr/>
        <a:lstStyle/>
        <a:p>
          <a:r>
            <a:rPr lang="pt-BR" dirty="0"/>
            <a:t>Ficha 10: 50 kg</a:t>
          </a:r>
        </a:p>
      </dgm:t>
    </dgm:pt>
    <dgm:pt modelId="{9CDECFF0-42CD-4043-ADC1-BDF5266DCBD1}" type="parTrans" cxnId="{B7480508-4AAC-4BB1-81FC-55278C23216C}">
      <dgm:prSet/>
      <dgm:spPr/>
      <dgm:t>
        <a:bodyPr/>
        <a:lstStyle/>
        <a:p>
          <a:endParaRPr lang="pt-BR"/>
        </a:p>
      </dgm:t>
    </dgm:pt>
    <dgm:pt modelId="{24958069-ABAC-49FC-B816-74B3BF8A0EA9}" type="sibTrans" cxnId="{B7480508-4AAC-4BB1-81FC-55278C23216C}">
      <dgm:prSet/>
      <dgm:spPr/>
      <dgm:t>
        <a:bodyPr/>
        <a:lstStyle/>
        <a:p>
          <a:endParaRPr lang="pt-BR"/>
        </a:p>
      </dgm:t>
    </dgm:pt>
    <dgm:pt modelId="{DCB23A6D-3F0B-4BDA-944F-C08FAD05B934}">
      <dgm:prSet phldrT="[Texto]"/>
      <dgm:spPr/>
      <dgm:t>
        <a:bodyPr/>
        <a:lstStyle/>
        <a:p>
          <a:r>
            <a:rPr lang="pt-BR" dirty="0"/>
            <a:t>Ficha 20: 50 kg </a:t>
          </a:r>
        </a:p>
      </dgm:t>
    </dgm:pt>
    <dgm:pt modelId="{0BF3D1D7-5DE8-42A5-B2BB-5B5455A7C48A}" type="parTrans" cxnId="{B8D7178D-6265-43B4-9F3E-3FFBDA3C5BBA}">
      <dgm:prSet/>
      <dgm:spPr/>
      <dgm:t>
        <a:bodyPr/>
        <a:lstStyle/>
        <a:p>
          <a:endParaRPr lang="pt-BR"/>
        </a:p>
      </dgm:t>
    </dgm:pt>
    <dgm:pt modelId="{278DFD3E-883B-44E7-AA7C-44037EE3812E}" type="sibTrans" cxnId="{B8D7178D-6265-43B4-9F3E-3FFBDA3C5BBA}">
      <dgm:prSet/>
      <dgm:spPr/>
      <dgm:t>
        <a:bodyPr/>
        <a:lstStyle/>
        <a:p>
          <a:endParaRPr lang="pt-BR"/>
        </a:p>
      </dgm:t>
    </dgm:pt>
    <dgm:pt modelId="{B15E7116-ADBF-4048-960A-98009A96DAEC}">
      <dgm:prSet phldrT="[Texto]"/>
      <dgm:spPr/>
      <dgm:t>
        <a:bodyPr/>
        <a:lstStyle/>
        <a:p>
          <a:r>
            <a:rPr lang="pt-BR" dirty="0"/>
            <a:t>Lote 1: 25 kg</a:t>
          </a:r>
        </a:p>
      </dgm:t>
    </dgm:pt>
    <dgm:pt modelId="{E4DA0E86-2CD7-4779-8F61-45843BC867D9}" type="parTrans" cxnId="{DA3EC392-2200-4DC4-AD6B-789242828BFF}">
      <dgm:prSet/>
      <dgm:spPr/>
      <dgm:t>
        <a:bodyPr/>
        <a:lstStyle/>
        <a:p>
          <a:endParaRPr lang="pt-BR"/>
        </a:p>
      </dgm:t>
    </dgm:pt>
    <dgm:pt modelId="{93A4ED7D-0269-4AE4-8E6E-A8A0EBD1C3FA}" type="sibTrans" cxnId="{DA3EC392-2200-4DC4-AD6B-789242828BFF}">
      <dgm:prSet/>
      <dgm:spPr/>
      <dgm:t>
        <a:bodyPr/>
        <a:lstStyle/>
        <a:p>
          <a:endParaRPr lang="pt-BR"/>
        </a:p>
      </dgm:t>
    </dgm:pt>
    <dgm:pt modelId="{64CDC1C8-98AC-40BF-94C8-68F7A4AF5D1C}">
      <dgm:prSet phldrT="[Texto]"/>
      <dgm:spPr/>
      <dgm:t>
        <a:bodyPr/>
        <a:lstStyle/>
        <a:p>
          <a:r>
            <a:rPr lang="pt-BR" dirty="0"/>
            <a:t>Lote 2: 50 kg</a:t>
          </a:r>
        </a:p>
      </dgm:t>
    </dgm:pt>
    <dgm:pt modelId="{867AD872-604B-42B8-982C-350B3645E6D8}" type="parTrans" cxnId="{8E6B83AF-A1BE-44F3-A63C-C8313A451504}">
      <dgm:prSet/>
      <dgm:spPr/>
      <dgm:t>
        <a:bodyPr/>
        <a:lstStyle/>
        <a:p>
          <a:endParaRPr lang="pt-BR"/>
        </a:p>
      </dgm:t>
    </dgm:pt>
    <dgm:pt modelId="{72F43EAB-56DA-4E96-95AE-A5FE4A080FE0}" type="sibTrans" cxnId="{8E6B83AF-A1BE-44F3-A63C-C8313A451504}">
      <dgm:prSet/>
      <dgm:spPr/>
      <dgm:t>
        <a:bodyPr/>
        <a:lstStyle/>
        <a:p>
          <a:endParaRPr lang="pt-BR"/>
        </a:p>
      </dgm:t>
    </dgm:pt>
    <dgm:pt modelId="{AC6EFA3D-A265-4212-8ACD-1EF604CF3125}">
      <dgm:prSet phldrT="[Texto]"/>
      <dgm:spPr/>
      <dgm:t>
        <a:bodyPr/>
        <a:lstStyle/>
        <a:p>
          <a:r>
            <a:rPr lang="pt-BR" dirty="0"/>
            <a:t>Lote 3: 25 kg</a:t>
          </a:r>
        </a:p>
      </dgm:t>
    </dgm:pt>
    <dgm:pt modelId="{4F558B60-7A5D-4565-AA7A-5B5B12D335C5}" type="parTrans" cxnId="{FF5B6F15-3F95-4E26-B15D-062FEF201A30}">
      <dgm:prSet/>
      <dgm:spPr/>
      <dgm:t>
        <a:bodyPr/>
        <a:lstStyle/>
        <a:p>
          <a:endParaRPr lang="pt-BR"/>
        </a:p>
      </dgm:t>
    </dgm:pt>
    <dgm:pt modelId="{A59B7538-0113-4445-984E-07D7FDCFCC74}" type="sibTrans" cxnId="{FF5B6F15-3F95-4E26-B15D-062FEF201A30}">
      <dgm:prSet/>
      <dgm:spPr/>
      <dgm:t>
        <a:bodyPr/>
        <a:lstStyle/>
        <a:p>
          <a:endParaRPr lang="pt-BR"/>
        </a:p>
      </dgm:t>
    </dgm:pt>
    <dgm:pt modelId="{30403EA0-BD70-42F2-AD5D-6F6016910E55}">
      <dgm:prSet phldrT="[Texto]"/>
      <dgm:spPr/>
      <dgm:t>
        <a:bodyPr/>
        <a:lstStyle/>
        <a:p>
          <a:r>
            <a:rPr lang="pt-BR" dirty="0"/>
            <a:t>Rua 1: 100 kg</a:t>
          </a:r>
        </a:p>
      </dgm:t>
    </dgm:pt>
    <dgm:pt modelId="{9EE26E33-140B-4906-8C09-ABA22363F86D}" type="parTrans" cxnId="{3700252F-2ED7-4323-BD35-EF73D7D22050}">
      <dgm:prSet/>
      <dgm:spPr/>
      <dgm:t>
        <a:bodyPr/>
        <a:lstStyle/>
        <a:p>
          <a:endParaRPr lang="pt-BR"/>
        </a:p>
      </dgm:t>
    </dgm:pt>
    <dgm:pt modelId="{AC8B91AC-BF9B-4025-A712-211C2FCEA310}" type="sibTrans" cxnId="{3700252F-2ED7-4323-BD35-EF73D7D22050}">
      <dgm:prSet/>
      <dgm:spPr/>
      <dgm:t>
        <a:bodyPr/>
        <a:lstStyle/>
        <a:p>
          <a:endParaRPr lang="pt-BR"/>
        </a:p>
      </dgm:t>
    </dgm:pt>
    <dgm:pt modelId="{B2A3F516-A052-4621-9862-6609689A13A3}">
      <dgm:prSet phldrT="[Texto]"/>
      <dgm:spPr/>
      <dgm:t>
        <a:bodyPr/>
        <a:lstStyle/>
        <a:p>
          <a:r>
            <a:rPr lang="pt-BR" dirty="0"/>
            <a:t>Lote 1 / Rua 1: 25 kg</a:t>
          </a:r>
        </a:p>
      </dgm:t>
    </dgm:pt>
    <dgm:pt modelId="{9E4FBC28-F53A-4643-83DB-B252EFC6DEFD}" type="parTrans" cxnId="{DA2F2E5C-95DB-49FC-AFBC-D708C1B3C44E}">
      <dgm:prSet/>
      <dgm:spPr/>
      <dgm:t>
        <a:bodyPr/>
        <a:lstStyle/>
        <a:p>
          <a:endParaRPr lang="pt-BR"/>
        </a:p>
      </dgm:t>
    </dgm:pt>
    <dgm:pt modelId="{4D998694-1C4A-453D-8E99-4C8FB728FEFC}" type="sibTrans" cxnId="{DA2F2E5C-95DB-49FC-AFBC-D708C1B3C44E}">
      <dgm:prSet/>
      <dgm:spPr/>
      <dgm:t>
        <a:bodyPr/>
        <a:lstStyle/>
        <a:p>
          <a:endParaRPr lang="pt-BR"/>
        </a:p>
      </dgm:t>
    </dgm:pt>
    <dgm:pt modelId="{146FB7C8-F4C8-4E71-B790-70B33E621203}">
      <dgm:prSet phldrT="[Texto]"/>
      <dgm:spPr/>
      <dgm:t>
        <a:bodyPr/>
        <a:lstStyle/>
        <a:p>
          <a:r>
            <a:rPr lang="pt-BR" dirty="0"/>
            <a:t>Lote 2 / Rua 1: 50 kg</a:t>
          </a:r>
        </a:p>
      </dgm:t>
    </dgm:pt>
    <dgm:pt modelId="{B79B1797-62D1-4110-A237-A21EAE3341BE}" type="parTrans" cxnId="{31BC9954-08E0-4F80-BA7D-C278DFD232B9}">
      <dgm:prSet/>
      <dgm:spPr/>
      <dgm:t>
        <a:bodyPr/>
        <a:lstStyle/>
        <a:p>
          <a:endParaRPr lang="pt-BR"/>
        </a:p>
      </dgm:t>
    </dgm:pt>
    <dgm:pt modelId="{E4A2EFDF-4418-43F5-91FA-F01DEA2D2530}" type="sibTrans" cxnId="{31BC9954-08E0-4F80-BA7D-C278DFD232B9}">
      <dgm:prSet/>
      <dgm:spPr/>
      <dgm:t>
        <a:bodyPr/>
        <a:lstStyle/>
        <a:p>
          <a:endParaRPr lang="pt-BR"/>
        </a:p>
      </dgm:t>
    </dgm:pt>
    <dgm:pt modelId="{63E2F8C6-B5D4-476A-8D78-2874A0CA0A77}">
      <dgm:prSet phldrT="[Texto]"/>
      <dgm:spPr/>
      <dgm:t>
        <a:bodyPr/>
        <a:lstStyle/>
        <a:p>
          <a:r>
            <a:rPr lang="pt-BR" dirty="0"/>
            <a:t>Lote 3 / Rua 1: 25 kg</a:t>
          </a:r>
        </a:p>
      </dgm:t>
    </dgm:pt>
    <dgm:pt modelId="{B1EB0F19-2698-41DB-AA71-F8A2F438344C}" type="parTrans" cxnId="{38C43EB5-EB6E-441A-867F-6D5637C916E8}">
      <dgm:prSet/>
      <dgm:spPr/>
      <dgm:t>
        <a:bodyPr/>
        <a:lstStyle/>
        <a:p>
          <a:endParaRPr lang="pt-BR"/>
        </a:p>
      </dgm:t>
    </dgm:pt>
    <dgm:pt modelId="{309CCA2B-4681-4BA3-9E1F-3455CB5D2ABC}" type="sibTrans" cxnId="{38C43EB5-EB6E-441A-867F-6D5637C916E8}">
      <dgm:prSet/>
      <dgm:spPr/>
      <dgm:t>
        <a:bodyPr/>
        <a:lstStyle/>
        <a:p>
          <a:endParaRPr lang="pt-BR"/>
        </a:p>
      </dgm:t>
    </dgm:pt>
    <dgm:pt modelId="{2C2274CD-008C-4CAE-966B-910DD2042B5F}">
      <dgm:prSet phldrT="[Texto]"/>
      <dgm:spPr/>
      <dgm:t>
        <a:bodyPr/>
        <a:lstStyle/>
        <a:p>
          <a:r>
            <a:rPr lang="pt-BR" dirty="0"/>
            <a:t>Lote / Endereço (100 kg)</a:t>
          </a:r>
        </a:p>
      </dgm:t>
    </dgm:pt>
    <dgm:pt modelId="{F28F3D2C-3648-4187-87F1-CA4502F2DFC0}" type="parTrans" cxnId="{18520068-514D-44CE-9355-14DB4223E05B}">
      <dgm:prSet/>
      <dgm:spPr/>
      <dgm:t>
        <a:bodyPr/>
        <a:lstStyle/>
        <a:p>
          <a:endParaRPr lang="pt-BR"/>
        </a:p>
      </dgm:t>
    </dgm:pt>
    <dgm:pt modelId="{5332B184-85D2-46E4-B466-461B09BB4D11}" type="sibTrans" cxnId="{18520068-514D-44CE-9355-14DB4223E05B}">
      <dgm:prSet/>
      <dgm:spPr/>
      <dgm:t>
        <a:bodyPr/>
        <a:lstStyle/>
        <a:p>
          <a:endParaRPr lang="pt-BR"/>
        </a:p>
      </dgm:t>
    </dgm:pt>
    <dgm:pt modelId="{3D644279-A899-41A2-B3B9-205EDFE53116}" type="pres">
      <dgm:prSet presAssocID="{A57C76AB-EF28-4A9F-82DC-54F7E603E73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95DAA10-8A35-4C69-9A5E-59EEF35085EF}" type="pres">
      <dgm:prSet presAssocID="{A57C76AB-EF28-4A9F-82DC-54F7E603E73A}" presName="hierFlow" presStyleCnt="0"/>
      <dgm:spPr/>
    </dgm:pt>
    <dgm:pt modelId="{23E2047A-AD00-4669-9EEA-8F75DA66C493}" type="pres">
      <dgm:prSet presAssocID="{A57C76AB-EF28-4A9F-82DC-54F7E603E73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AC9D909-E13D-4643-BC13-9AFE4D3D7702}" type="pres">
      <dgm:prSet presAssocID="{933AA011-6B72-4A42-BA9F-5ACE2E750630}" presName="Name14" presStyleCnt="0"/>
      <dgm:spPr/>
    </dgm:pt>
    <dgm:pt modelId="{1285BF6B-82E3-49B9-AE30-903AE8EF934A}" type="pres">
      <dgm:prSet presAssocID="{933AA011-6B72-4A42-BA9F-5ACE2E750630}" presName="level1Shape" presStyleLbl="node0" presStyleIdx="0" presStyleCnt="1">
        <dgm:presLayoutVars>
          <dgm:chPref val="3"/>
        </dgm:presLayoutVars>
      </dgm:prSet>
      <dgm:spPr/>
    </dgm:pt>
    <dgm:pt modelId="{C1645076-5BAC-496C-AD94-F7678AC11634}" type="pres">
      <dgm:prSet presAssocID="{933AA011-6B72-4A42-BA9F-5ACE2E750630}" presName="hierChild2" presStyleCnt="0"/>
      <dgm:spPr/>
    </dgm:pt>
    <dgm:pt modelId="{A182C412-E35B-4639-AD13-76B0E5DCE7B2}" type="pres">
      <dgm:prSet presAssocID="{36D37974-6C50-4E9F-94B6-ABF62A6910BD}" presName="Name19" presStyleLbl="parChTrans1D2" presStyleIdx="0" presStyleCnt="4"/>
      <dgm:spPr/>
    </dgm:pt>
    <dgm:pt modelId="{A5518C4E-E09C-44BE-93E8-7E7F51EB84F6}" type="pres">
      <dgm:prSet presAssocID="{96DC0FA3-B64B-462E-9FA5-8D4E0F952F8F}" presName="Name21" presStyleCnt="0"/>
      <dgm:spPr/>
    </dgm:pt>
    <dgm:pt modelId="{4ABFB145-AA52-41A0-9859-E47FC9A24849}" type="pres">
      <dgm:prSet presAssocID="{96DC0FA3-B64B-462E-9FA5-8D4E0F952F8F}" presName="level2Shape" presStyleLbl="node2" presStyleIdx="0" presStyleCnt="4"/>
      <dgm:spPr/>
    </dgm:pt>
    <dgm:pt modelId="{9CD9BC7C-A4DB-4699-AC86-50F48C300723}" type="pres">
      <dgm:prSet presAssocID="{96DC0FA3-B64B-462E-9FA5-8D4E0F952F8F}" presName="hierChild3" presStyleCnt="0"/>
      <dgm:spPr/>
    </dgm:pt>
    <dgm:pt modelId="{39525D59-E1D2-49B9-97BA-A7ED887B80A2}" type="pres">
      <dgm:prSet presAssocID="{9CDECFF0-42CD-4043-ADC1-BDF5266DCBD1}" presName="Name19" presStyleLbl="parChTrans1D3" presStyleIdx="0" presStyleCnt="9"/>
      <dgm:spPr/>
    </dgm:pt>
    <dgm:pt modelId="{435B2C0A-52CF-43BC-A372-F8B6EF2718EC}" type="pres">
      <dgm:prSet presAssocID="{CD7A5A11-66F5-4EEF-B627-8EC0589BB809}" presName="Name21" presStyleCnt="0"/>
      <dgm:spPr/>
    </dgm:pt>
    <dgm:pt modelId="{FA915603-D6AC-4D7C-9983-837FDB34676B}" type="pres">
      <dgm:prSet presAssocID="{CD7A5A11-66F5-4EEF-B627-8EC0589BB809}" presName="level2Shape" presStyleLbl="node3" presStyleIdx="0" presStyleCnt="9"/>
      <dgm:spPr/>
    </dgm:pt>
    <dgm:pt modelId="{9D0F422E-41EA-407D-95CC-F73BE251E4A3}" type="pres">
      <dgm:prSet presAssocID="{CD7A5A11-66F5-4EEF-B627-8EC0589BB809}" presName="hierChild3" presStyleCnt="0"/>
      <dgm:spPr/>
    </dgm:pt>
    <dgm:pt modelId="{2C21CCC3-C4B0-4DEC-AB95-A30C48965679}" type="pres">
      <dgm:prSet presAssocID="{0BF3D1D7-5DE8-42A5-B2BB-5B5455A7C48A}" presName="Name19" presStyleLbl="parChTrans1D3" presStyleIdx="1" presStyleCnt="9"/>
      <dgm:spPr/>
    </dgm:pt>
    <dgm:pt modelId="{80202DDA-D27C-4DBA-A4BC-1827C1F05FA0}" type="pres">
      <dgm:prSet presAssocID="{DCB23A6D-3F0B-4BDA-944F-C08FAD05B934}" presName="Name21" presStyleCnt="0"/>
      <dgm:spPr/>
    </dgm:pt>
    <dgm:pt modelId="{53969A48-B897-44B2-80B2-B24112257E0D}" type="pres">
      <dgm:prSet presAssocID="{DCB23A6D-3F0B-4BDA-944F-C08FAD05B934}" presName="level2Shape" presStyleLbl="node3" presStyleIdx="1" presStyleCnt="9"/>
      <dgm:spPr/>
    </dgm:pt>
    <dgm:pt modelId="{D823AD7D-71FE-42EC-8BD5-AB5BD2BE0557}" type="pres">
      <dgm:prSet presAssocID="{DCB23A6D-3F0B-4BDA-944F-C08FAD05B934}" presName="hierChild3" presStyleCnt="0"/>
      <dgm:spPr/>
    </dgm:pt>
    <dgm:pt modelId="{CCD86675-382D-476A-97E2-D5049DABFA67}" type="pres">
      <dgm:prSet presAssocID="{461A9328-B17F-4C6B-9D59-12D226B3F214}" presName="Name19" presStyleLbl="parChTrans1D2" presStyleIdx="1" presStyleCnt="4"/>
      <dgm:spPr/>
    </dgm:pt>
    <dgm:pt modelId="{DDB0A490-A477-4304-BE67-36E5EA2858E1}" type="pres">
      <dgm:prSet presAssocID="{3140DEA5-48D7-4F0D-BC25-FB1F63EDE1CC}" presName="Name21" presStyleCnt="0"/>
      <dgm:spPr/>
    </dgm:pt>
    <dgm:pt modelId="{4BB28570-1ACF-499A-9D4B-2860BD7C136A}" type="pres">
      <dgm:prSet presAssocID="{3140DEA5-48D7-4F0D-BC25-FB1F63EDE1CC}" presName="level2Shape" presStyleLbl="node2" presStyleIdx="1" presStyleCnt="4"/>
      <dgm:spPr/>
    </dgm:pt>
    <dgm:pt modelId="{FD716DFA-A16E-4D1F-BC83-21DA59903487}" type="pres">
      <dgm:prSet presAssocID="{3140DEA5-48D7-4F0D-BC25-FB1F63EDE1CC}" presName="hierChild3" presStyleCnt="0"/>
      <dgm:spPr/>
    </dgm:pt>
    <dgm:pt modelId="{FA169F89-D2E4-4BA7-A564-B3EE33F7A41A}" type="pres">
      <dgm:prSet presAssocID="{E4DA0E86-2CD7-4779-8F61-45843BC867D9}" presName="Name19" presStyleLbl="parChTrans1D3" presStyleIdx="2" presStyleCnt="9"/>
      <dgm:spPr/>
    </dgm:pt>
    <dgm:pt modelId="{D602372C-EB05-4F3C-AFB9-9AE0B82C09CF}" type="pres">
      <dgm:prSet presAssocID="{B15E7116-ADBF-4048-960A-98009A96DAEC}" presName="Name21" presStyleCnt="0"/>
      <dgm:spPr/>
    </dgm:pt>
    <dgm:pt modelId="{A88EB1C7-CA00-4408-87A6-5BB7D589E206}" type="pres">
      <dgm:prSet presAssocID="{B15E7116-ADBF-4048-960A-98009A96DAEC}" presName="level2Shape" presStyleLbl="node3" presStyleIdx="2" presStyleCnt="9"/>
      <dgm:spPr/>
    </dgm:pt>
    <dgm:pt modelId="{E46558E0-8F2F-4FE0-94CC-764891C6C551}" type="pres">
      <dgm:prSet presAssocID="{B15E7116-ADBF-4048-960A-98009A96DAEC}" presName="hierChild3" presStyleCnt="0"/>
      <dgm:spPr/>
    </dgm:pt>
    <dgm:pt modelId="{428867E3-2F01-4A92-8BAC-E22D66B0BB60}" type="pres">
      <dgm:prSet presAssocID="{867AD872-604B-42B8-982C-350B3645E6D8}" presName="Name19" presStyleLbl="parChTrans1D3" presStyleIdx="3" presStyleCnt="9"/>
      <dgm:spPr/>
    </dgm:pt>
    <dgm:pt modelId="{1F810270-7A93-4565-A196-CCF20446338B}" type="pres">
      <dgm:prSet presAssocID="{64CDC1C8-98AC-40BF-94C8-68F7A4AF5D1C}" presName="Name21" presStyleCnt="0"/>
      <dgm:spPr/>
    </dgm:pt>
    <dgm:pt modelId="{452F2385-59FB-4F82-AC7A-726B45AAA8AC}" type="pres">
      <dgm:prSet presAssocID="{64CDC1C8-98AC-40BF-94C8-68F7A4AF5D1C}" presName="level2Shape" presStyleLbl="node3" presStyleIdx="3" presStyleCnt="9"/>
      <dgm:spPr/>
    </dgm:pt>
    <dgm:pt modelId="{9EE0F549-3AC1-4242-82FC-159B1E69AEF7}" type="pres">
      <dgm:prSet presAssocID="{64CDC1C8-98AC-40BF-94C8-68F7A4AF5D1C}" presName="hierChild3" presStyleCnt="0"/>
      <dgm:spPr/>
    </dgm:pt>
    <dgm:pt modelId="{271FA4F8-D7BD-4C59-B87B-1926929F6DC4}" type="pres">
      <dgm:prSet presAssocID="{4F558B60-7A5D-4565-AA7A-5B5B12D335C5}" presName="Name19" presStyleLbl="parChTrans1D3" presStyleIdx="4" presStyleCnt="9"/>
      <dgm:spPr/>
    </dgm:pt>
    <dgm:pt modelId="{05B61180-96FB-4261-AFF3-FEC5FBF68585}" type="pres">
      <dgm:prSet presAssocID="{AC6EFA3D-A265-4212-8ACD-1EF604CF3125}" presName="Name21" presStyleCnt="0"/>
      <dgm:spPr/>
    </dgm:pt>
    <dgm:pt modelId="{2EDB0964-102D-4F95-8073-BE52BB8161A1}" type="pres">
      <dgm:prSet presAssocID="{AC6EFA3D-A265-4212-8ACD-1EF604CF3125}" presName="level2Shape" presStyleLbl="node3" presStyleIdx="4" presStyleCnt="9"/>
      <dgm:spPr/>
    </dgm:pt>
    <dgm:pt modelId="{DAA818B2-4E13-44CA-8BFC-33F5390FC672}" type="pres">
      <dgm:prSet presAssocID="{AC6EFA3D-A265-4212-8ACD-1EF604CF3125}" presName="hierChild3" presStyleCnt="0"/>
      <dgm:spPr/>
    </dgm:pt>
    <dgm:pt modelId="{2493E2C8-3053-4B50-8C90-72B8AB950802}" type="pres">
      <dgm:prSet presAssocID="{1F3BC535-AB80-4040-B237-648A59ACD59E}" presName="Name19" presStyleLbl="parChTrans1D2" presStyleIdx="2" presStyleCnt="4"/>
      <dgm:spPr/>
    </dgm:pt>
    <dgm:pt modelId="{F9C77761-8184-43FF-9764-B847BDB12B90}" type="pres">
      <dgm:prSet presAssocID="{72E0178C-6A1B-4F58-A36E-3F0EC5B98EB5}" presName="Name21" presStyleCnt="0"/>
      <dgm:spPr/>
    </dgm:pt>
    <dgm:pt modelId="{EE9B8699-00E1-4C3F-BE31-00A90D9C6DB0}" type="pres">
      <dgm:prSet presAssocID="{72E0178C-6A1B-4F58-A36E-3F0EC5B98EB5}" presName="level2Shape" presStyleLbl="node2" presStyleIdx="2" presStyleCnt="4"/>
      <dgm:spPr/>
    </dgm:pt>
    <dgm:pt modelId="{575D0794-9445-46A1-8924-52562C966621}" type="pres">
      <dgm:prSet presAssocID="{72E0178C-6A1B-4F58-A36E-3F0EC5B98EB5}" presName="hierChild3" presStyleCnt="0"/>
      <dgm:spPr/>
    </dgm:pt>
    <dgm:pt modelId="{06261DF2-7E0A-4967-B82F-5E40C0B17D3D}" type="pres">
      <dgm:prSet presAssocID="{9EE26E33-140B-4906-8C09-ABA22363F86D}" presName="Name19" presStyleLbl="parChTrans1D3" presStyleIdx="5" presStyleCnt="9"/>
      <dgm:spPr/>
    </dgm:pt>
    <dgm:pt modelId="{1EAF20CC-831A-4E6E-B011-7AA6B66A2A79}" type="pres">
      <dgm:prSet presAssocID="{30403EA0-BD70-42F2-AD5D-6F6016910E55}" presName="Name21" presStyleCnt="0"/>
      <dgm:spPr/>
    </dgm:pt>
    <dgm:pt modelId="{D11D5C0E-DB7B-4B23-BEC6-0CDED08380BE}" type="pres">
      <dgm:prSet presAssocID="{30403EA0-BD70-42F2-AD5D-6F6016910E55}" presName="level2Shape" presStyleLbl="node3" presStyleIdx="5" presStyleCnt="9"/>
      <dgm:spPr/>
    </dgm:pt>
    <dgm:pt modelId="{14C1E207-CBF7-44BD-89DD-92A7F8D5ABD7}" type="pres">
      <dgm:prSet presAssocID="{30403EA0-BD70-42F2-AD5D-6F6016910E55}" presName="hierChild3" presStyleCnt="0"/>
      <dgm:spPr/>
    </dgm:pt>
    <dgm:pt modelId="{BC7ED15B-5CC7-4164-AECE-18D96687141E}" type="pres">
      <dgm:prSet presAssocID="{F28F3D2C-3648-4187-87F1-CA4502F2DFC0}" presName="Name19" presStyleLbl="parChTrans1D2" presStyleIdx="3" presStyleCnt="4"/>
      <dgm:spPr/>
    </dgm:pt>
    <dgm:pt modelId="{BCD4983D-73B2-4BD2-9686-1C42F8C8E4B5}" type="pres">
      <dgm:prSet presAssocID="{2C2274CD-008C-4CAE-966B-910DD2042B5F}" presName="Name21" presStyleCnt="0"/>
      <dgm:spPr/>
    </dgm:pt>
    <dgm:pt modelId="{6CB86DE4-D77F-4190-A4A1-43A47DC122D5}" type="pres">
      <dgm:prSet presAssocID="{2C2274CD-008C-4CAE-966B-910DD2042B5F}" presName="level2Shape" presStyleLbl="node2" presStyleIdx="3" presStyleCnt="4"/>
      <dgm:spPr/>
    </dgm:pt>
    <dgm:pt modelId="{56646E4F-73A2-4198-A30E-27418EDD1589}" type="pres">
      <dgm:prSet presAssocID="{2C2274CD-008C-4CAE-966B-910DD2042B5F}" presName="hierChild3" presStyleCnt="0"/>
      <dgm:spPr/>
    </dgm:pt>
    <dgm:pt modelId="{CE55A62F-B3C6-486C-816D-6E6979215FA5}" type="pres">
      <dgm:prSet presAssocID="{9E4FBC28-F53A-4643-83DB-B252EFC6DEFD}" presName="Name19" presStyleLbl="parChTrans1D3" presStyleIdx="6" presStyleCnt="9"/>
      <dgm:spPr/>
    </dgm:pt>
    <dgm:pt modelId="{5DAA70F3-8798-4A27-97C7-BF968453E9E1}" type="pres">
      <dgm:prSet presAssocID="{B2A3F516-A052-4621-9862-6609689A13A3}" presName="Name21" presStyleCnt="0"/>
      <dgm:spPr/>
    </dgm:pt>
    <dgm:pt modelId="{6EBB5586-5205-4339-B400-31A09B977102}" type="pres">
      <dgm:prSet presAssocID="{B2A3F516-A052-4621-9862-6609689A13A3}" presName="level2Shape" presStyleLbl="node3" presStyleIdx="6" presStyleCnt="9"/>
      <dgm:spPr/>
    </dgm:pt>
    <dgm:pt modelId="{76951FA9-B2DF-484A-9BC0-82BD7AAC4618}" type="pres">
      <dgm:prSet presAssocID="{B2A3F516-A052-4621-9862-6609689A13A3}" presName="hierChild3" presStyleCnt="0"/>
      <dgm:spPr/>
    </dgm:pt>
    <dgm:pt modelId="{CAB541C4-16CB-4EE9-8B12-84FE35A22394}" type="pres">
      <dgm:prSet presAssocID="{B79B1797-62D1-4110-A237-A21EAE3341BE}" presName="Name19" presStyleLbl="parChTrans1D3" presStyleIdx="7" presStyleCnt="9"/>
      <dgm:spPr/>
    </dgm:pt>
    <dgm:pt modelId="{023CC30F-CCE2-4296-8563-D2C856BE2408}" type="pres">
      <dgm:prSet presAssocID="{146FB7C8-F4C8-4E71-B790-70B33E621203}" presName="Name21" presStyleCnt="0"/>
      <dgm:spPr/>
    </dgm:pt>
    <dgm:pt modelId="{A6E9A193-6568-453D-8925-E42E1F917E17}" type="pres">
      <dgm:prSet presAssocID="{146FB7C8-F4C8-4E71-B790-70B33E621203}" presName="level2Shape" presStyleLbl="node3" presStyleIdx="7" presStyleCnt="9"/>
      <dgm:spPr/>
    </dgm:pt>
    <dgm:pt modelId="{6EC0EFFC-75B8-4D80-AF74-ABE02657BC7A}" type="pres">
      <dgm:prSet presAssocID="{146FB7C8-F4C8-4E71-B790-70B33E621203}" presName="hierChild3" presStyleCnt="0"/>
      <dgm:spPr/>
    </dgm:pt>
    <dgm:pt modelId="{0C391508-8EE2-428D-9BDC-EE546F7C48AB}" type="pres">
      <dgm:prSet presAssocID="{B1EB0F19-2698-41DB-AA71-F8A2F438344C}" presName="Name19" presStyleLbl="parChTrans1D3" presStyleIdx="8" presStyleCnt="9"/>
      <dgm:spPr/>
    </dgm:pt>
    <dgm:pt modelId="{9F682BFF-57DD-4309-ABD9-72F3F76C795E}" type="pres">
      <dgm:prSet presAssocID="{63E2F8C6-B5D4-476A-8D78-2874A0CA0A77}" presName="Name21" presStyleCnt="0"/>
      <dgm:spPr/>
    </dgm:pt>
    <dgm:pt modelId="{75D73533-E487-4A77-9D0F-50A2A6CFA709}" type="pres">
      <dgm:prSet presAssocID="{63E2F8C6-B5D4-476A-8D78-2874A0CA0A77}" presName="level2Shape" presStyleLbl="node3" presStyleIdx="8" presStyleCnt="9"/>
      <dgm:spPr/>
    </dgm:pt>
    <dgm:pt modelId="{058DF134-472E-4FD0-852D-9C4DE56C3131}" type="pres">
      <dgm:prSet presAssocID="{63E2F8C6-B5D4-476A-8D78-2874A0CA0A77}" presName="hierChild3" presStyleCnt="0"/>
      <dgm:spPr/>
    </dgm:pt>
    <dgm:pt modelId="{B70ECD76-77C7-4431-A8ED-0D4CB027A6E9}" type="pres">
      <dgm:prSet presAssocID="{A57C76AB-EF28-4A9F-82DC-54F7E603E73A}" presName="bgShapesFlow" presStyleCnt="0"/>
      <dgm:spPr/>
    </dgm:pt>
  </dgm:ptLst>
  <dgm:cxnLst>
    <dgm:cxn modelId="{0550C104-24C3-41A4-BF01-453659AA80CB}" type="presOf" srcId="{146FB7C8-F4C8-4E71-B790-70B33E621203}" destId="{A6E9A193-6568-453D-8925-E42E1F917E17}" srcOrd="0" destOrd="0" presId="urn:microsoft.com/office/officeart/2005/8/layout/hierarchy6"/>
    <dgm:cxn modelId="{B7480508-4AAC-4BB1-81FC-55278C23216C}" srcId="{96DC0FA3-B64B-462E-9FA5-8D4E0F952F8F}" destId="{CD7A5A11-66F5-4EEF-B627-8EC0589BB809}" srcOrd="0" destOrd="0" parTransId="{9CDECFF0-42CD-4043-ADC1-BDF5266DCBD1}" sibTransId="{24958069-ABAC-49FC-B816-74B3BF8A0EA9}"/>
    <dgm:cxn modelId="{4499FA0A-B452-489B-BA5C-090D9582DC60}" type="presOf" srcId="{63E2F8C6-B5D4-476A-8D78-2874A0CA0A77}" destId="{75D73533-E487-4A77-9D0F-50A2A6CFA709}" srcOrd="0" destOrd="0" presId="urn:microsoft.com/office/officeart/2005/8/layout/hierarchy6"/>
    <dgm:cxn modelId="{8790DE0D-8FD6-4ADF-A96E-BD04CF4D5CAC}" type="presOf" srcId="{DCB23A6D-3F0B-4BDA-944F-C08FAD05B934}" destId="{53969A48-B897-44B2-80B2-B24112257E0D}" srcOrd="0" destOrd="0" presId="urn:microsoft.com/office/officeart/2005/8/layout/hierarchy6"/>
    <dgm:cxn modelId="{785CDA0F-58A6-4994-9711-DC04DC425E07}" srcId="{933AA011-6B72-4A42-BA9F-5ACE2E750630}" destId="{96DC0FA3-B64B-462E-9FA5-8D4E0F952F8F}" srcOrd="0" destOrd="0" parTransId="{36D37974-6C50-4E9F-94B6-ABF62A6910BD}" sibTransId="{D8D6E9BF-51FF-473E-87F5-96221338C8F1}"/>
    <dgm:cxn modelId="{A6C98412-A0D7-468A-80D1-B1D30F0A93FC}" type="presOf" srcId="{9EE26E33-140B-4906-8C09-ABA22363F86D}" destId="{06261DF2-7E0A-4967-B82F-5E40C0B17D3D}" srcOrd="0" destOrd="0" presId="urn:microsoft.com/office/officeart/2005/8/layout/hierarchy6"/>
    <dgm:cxn modelId="{FF5B6F15-3F95-4E26-B15D-062FEF201A30}" srcId="{3140DEA5-48D7-4F0D-BC25-FB1F63EDE1CC}" destId="{AC6EFA3D-A265-4212-8ACD-1EF604CF3125}" srcOrd="2" destOrd="0" parTransId="{4F558B60-7A5D-4565-AA7A-5B5B12D335C5}" sibTransId="{A59B7538-0113-4445-984E-07D7FDCFCC74}"/>
    <dgm:cxn modelId="{18D04B22-EC1D-41C1-A0BD-40DDA16CBAA2}" srcId="{933AA011-6B72-4A42-BA9F-5ACE2E750630}" destId="{72E0178C-6A1B-4F58-A36E-3F0EC5B98EB5}" srcOrd="2" destOrd="0" parTransId="{1F3BC535-AB80-4040-B237-648A59ACD59E}" sibTransId="{BB3C939F-A060-43E9-AE08-80E4C814E0CD}"/>
    <dgm:cxn modelId="{3700252F-2ED7-4323-BD35-EF73D7D22050}" srcId="{72E0178C-6A1B-4F58-A36E-3F0EC5B98EB5}" destId="{30403EA0-BD70-42F2-AD5D-6F6016910E55}" srcOrd="0" destOrd="0" parTransId="{9EE26E33-140B-4906-8C09-ABA22363F86D}" sibTransId="{AC8B91AC-BF9B-4025-A712-211C2FCEA310}"/>
    <dgm:cxn modelId="{7D4A5130-9C40-4661-9D14-2DA389AB9FC6}" srcId="{A57C76AB-EF28-4A9F-82DC-54F7E603E73A}" destId="{933AA011-6B72-4A42-BA9F-5ACE2E750630}" srcOrd="0" destOrd="0" parTransId="{CF20CA0D-E9B8-46A3-9912-2439DD60EE09}" sibTransId="{B5F1F1EA-E620-4C18-AEF3-17E787F05389}"/>
    <dgm:cxn modelId="{DA2F2E5C-95DB-49FC-AFBC-D708C1B3C44E}" srcId="{2C2274CD-008C-4CAE-966B-910DD2042B5F}" destId="{B2A3F516-A052-4621-9862-6609689A13A3}" srcOrd="0" destOrd="0" parTransId="{9E4FBC28-F53A-4643-83DB-B252EFC6DEFD}" sibTransId="{4D998694-1C4A-453D-8E99-4C8FB728FEFC}"/>
    <dgm:cxn modelId="{E0D6CF5E-B9A2-4456-AE1C-964B4523A4B0}" type="presOf" srcId="{2C2274CD-008C-4CAE-966B-910DD2042B5F}" destId="{6CB86DE4-D77F-4190-A4A1-43A47DC122D5}" srcOrd="0" destOrd="0" presId="urn:microsoft.com/office/officeart/2005/8/layout/hierarchy6"/>
    <dgm:cxn modelId="{8F813460-42F2-42D6-B9C6-E7AEECFAFA10}" type="presOf" srcId="{B2A3F516-A052-4621-9862-6609689A13A3}" destId="{6EBB5586-5205-4339-B400-31A09B977102}" srcOrd="0" destOrd="0" presId="urn:microsoft.com/office/officeart/2005/8/layout/hierarchy6"/>
    <dgm:cxn modelId="{86276242-3780-437A-B97E-F0D33DEA7A5F}" srcId="{933AA011-6B72-4A42-BA9F-5ACE2E750630}" destId="{3140DEA5-48D7-4F0D-BC25-FB1F63EDE1CC}" srcOrd="1" destOrd="0" parTransId="{461A9328-B17F-4C6B-9D59-12D226B3F214}" sibTransId="{790984FA-FFCD-4619-BE86-DD6F4D403188}"/>
    <dgm:cxn modelId="{E4364962-2AFE-472F-89A8-63C92E92F350}" type="presOf" srcId="{B15E7116-ADBF-4048-960A-98009A96DAEC}" destId="{A88EB1C7-CA00-4408-87A6-5BB7D589E206}" srcOrd="0" destOrd="0" presId="urn:microsoft.com/office/officeart/2005/8/layout/hierarchy6"/>
    <dgm:cxn modelId="{0797D162-4932-48F7-90AB-65931734DC91}" type="presOf" srcId="{F28F3D2C-3648-4187-87F1-CA4502F2DFC0}" destId="{BC7ED15B-5CC7-4164-AECE-18D96687141E}" srcOrd="0" destOrd="0" presId="urn:microsoft.com/office/officeart/2005/8/layout/hierarchy6"/>
    <dgm:cxn modelId="{18520068-514D-44CE-9355-14DB4223E05B}" srcId="{933AA011-6B72-4A42-BA9F-5ACE2E750630}" destId="{2C2274CD-008C-4CAE-966B-910DD2042B5F}" srcOrd="3" destOrd="0" parTransId="{F28F3D2C-3648-4187-87F1-CA4502F2DFC0}" sibTransId="{5332B184-85D2-46E4-B466-461B09BB4D11}"/>
    <dgm:cxn modelId="{41FAD46A-CA84-4082-AD57-47814C0F2FCC}" type="presOf" srcId="{867AD872-604B-42B8-982C-350B3645E6D8}" destId="{428867E3-2F01-4A92-8BAC-E22D66B0BB60}" srcOrd="0" destOrd="0" presId="urn:microsoft.com/office/officeart/2005/8/layout/hierarchy6"/>
    <dgm:cxn modelId="{72B53051-AA59-4EA5-B711-9F4A007E9AA3}" type="presOf" srcId="{30403EA0-BD70-42F2-AD5D-6F6016910E55}" destId="{D11D5C0E-DB7B-4B23-BEC6-0CDED08380BE}" srcOrd="0" destOrd="0" presId="urn:microsoft.com/office/officeart/2005/8/layout/hierarchy6"/>
    <dgm:cxn modelId="{31BC9954-08E0-4F80-BA7D-C278DFD232B9}" srcId="{2C2274CD-008C-4CAE-966B-910DD2042B5F}" destId="{146FB7C8-F4C8-4E71-B790-70B33E621203}" srcOrd="1" destOrd="0" parTransId="{B79B1797-62D1-4110-A237-A21EAE3341BE}" sibTransId="{E4A2EFDF-4418-43F5-91FA-F01DEA2D2530}"/>
    <dgm:cxn modelId="{9E13B675-7384-4A84-8737-C9D8B773C9B1}" type="presOf" srcId="{A57C76AB-EF28-4A9F-82DC-54F7E603E73A}" destId="{3D644279-A899-41A2-B3B9-205EDFE53116}" srcOrd="0" destOrd="0" presId="urn:microsoft.com/office/officeart/2005/8/layout/hierarchy6"/>
    <dgm:cxn modelId="{E448F37D-4C99-4EC5-BBAE-7466A8D8F72F}" type="presOf" srcId="{64CDC1C8-98AC-40BF-94C8-68F7A4AF5D1C}" destId="{452F2385-59FB-4F82-AC7A-726B45AAA8AC}" srcOrd="0" destOrd="0" presId="urn:microsoft.com/office/officeart/2005/8/layout/hierarchy6"/>
    <dgm:cxn modelId="{83699287-281C-4986-AA0E-BB0ED6021838}" type="presOf" srcId="{96DC0FA3-B64B-462E-9FA5-8D4E0F952F8F}" destId="{4ABFB145-AA52-41A0-9859-E47FC9A24849}" srcOrd="0" destOrd="0" presId="urn:microsoft.com/office/officeart/2005/8/layout/hierarchy6"/>
    <dgm:cxn modelId="{FF0A9F8B-2D3A-48C9-981F-A32A3CB815E8}" type="presOf" srcId="{B79B1797-62D1-4110-A237-A21EAE3341BE}" destId="{CAB541C4-16CB-4EE9-8B12-84FE35A22394}" srcOrd="0" destOrd="0" presId="urn:microsoft.com/office/officeart/2005/8/layout/hierarchy6"/>
    <dgm:cxn modelId="{B8D7178D-6265-43B4-9F3E-3FFBDA3C5BBA}" srcId="{96DC0FA3-B64B-462E-9FA5-8D4E0F952F8F}" destId="{DCB23A6D-3F0B-4BDA-944F-C08FAD05B934}" srcOrd="1" destOrd="0" parTransId="{0BF3D1D7-5DE8-42A5-B2BB-5B5455A7C48A}" sibTransId="{278DFD3E-883B-44E7-AA7C-44037EE3812E}"/>
    <dgm:cxn modelId="{DA3EC392-2200-4DC4-AD6B-789242828BFF}" srcId="{3140DEA5-48D7-4F0D-BC25-FB1F63EDE1CC}" destId="{B15E7116-ADBF-4048-960A-98009A96DAEC}" srcOrd="0" destOrd="0" parTransId="{E4DA0E86-2CD7-4779-8F61-45843BC867D9}" sibTransId="{93A4ED7D-0269-4AE4-8E6E-A8A0EBD1C3FA}"/>
    <dgm:cxn modelId="{D17BF497-C6B7-42FB-BF8F-5B40DDAB777E}" type="presOf" srcId="{0BF3D1D7-5DE8-42A5-B2BB-5B5455A7C48A}" destId="{2C21CCC3-C4B0-4DEC-AB95-A30C48965679}" srcOrd="0" destOrd="0" presId="urn:microsoft.com/office/officeart/2005/8/layout/hierarchy6"/>
    <dgm:cxn modelId="{49DE0A9D-C711-4E16-84AE-52BBE770B5BB}" type="presOf" srcId="{E4DA0E86-2CD7-4779-8F61-45843BC867D9}" destId="{FA169F89-D2E4-4BA7-A564-B3EE33F7A41A}" srcOrd="0" destOrd="0" presId="urn:microsoft.com/office/officeart/2005/8/layout/hierarchy6"/>
    <dgm:cxn modelId="{E3224AA1-A089-4EF0-A388-2681EDD3F226}" type="presOf" srcId="{4F558B60-7A5D-4565-AA7A-5B5B12D335C5}" destId="{271FA4F8-D7BD-4C59-B87B-1926929F6DC4}" srcOrd="0" destOrd="0" presId="urn:microsoft.com/office/officeart/2005/8/layout/hierarchy6"/>
    <dgm:cxn modelId="{909CDEAA-3DF6-4DFF-9D66-11FAE2478A61}" type="presOf" srcId="{9E4FBC28-F53A-4643-83DB-B252EFC6DEFD}" destId="{CE55A62F-B3C6-486C-816D-6E6979215FA5}" srcOrd="0" destOrd="0" presId="urn:microsoft.com/office/officeart/2005/8/layout/hierarchy6"/>
    <dgm:cxn modelId="{8E6B83AF-A1BE-44F3-A63C-C8313A451504}" srcId="{3140DEA5-48D7-4F0D-BC25-FB1F63EDE1CC}" destId="{64CDC1C8-98AC-40BF-94C8-68F7A4AF5D1C}" srcOrd="1" destOrd="0" parTransId="{867AD872-604B-42B8-982C-350B3645E6D8}" sibTransId="{72F43EAB-56DA-4E96-95AE-A5FE4A080FE0}"/>
    <dgm:cxn modelId="{38C43EB5-EB6E-441A-867F-6D5637C916E8}" srcId="{2C2274CD-008C-4CAE-966B-910DD2042B5F}" destId="{63E2F8C6-B5D4-476A-8D78-2874A0CA0A77}" srcOrd="2" destOrd="0" parTransId="{B1EB0F19-2698-41DB-AA71-F8A2F438344C}" sibTransId="{309CCA2B-4681-4BA3-9E1F-3455CB5D2ABC}"/>
    <dgm:cxn modelId="{8DE971B5-AC2B-4F25-BF94-E5CE6F3FFF39}" type="presOf" srcId="{CD7A5A11-66F5-4EEF-B627-8EC0589BB809}" destId="{FA915603-D6AC-4D7C-9983-837FDB34676B}" srcOrd="0" destOrd="0" presId="urn:microsoft.com/office/officeart/2005/8/layout/hierarchy6"/>
    <dgm:cxn modelId="{4453D9C2-D792-428A-8A45-5E2A8FD4FE8F}" type="presOf" srcId="{36D37974-6C50-4E9F-94B6-ABF62A6910BD}" destId="{A182C412-E35B-4639-AD13-76B0E5DCE7B2}" srcOrd="0" destOrd="0" presId="urn:microsoft.com/office/officeart/2005/8/layout/hierarchy6"/>
    <dgm:cxn modelId="{0FEC09C5-9DF1-4076-A868-AF4A88071884}" type="presOf" srcId="{933AA011-6B72-4A42-BA9F-5ACE2E750630}" destId="{1285BF6B-82E3-49B9-AE30-903AE8EF934A}" srcOrd="0" destOrd="0" presId="urn:microsoft.com/office/officeart/2005/8/layout/hierarchy6"/>
    <dgm:cxn modelId="{439804C6-E88C-477B-A70F-0CD2933602DE}" type="presOf" srcId="{461A9328-B17F-4C6B-9D59-12D226B3F214}" destId="{CCD86675-382D-476A-97E2-D5049DABFA67}" srcOrd="0" destOrd="0" presId="urn:microsoft.com/office/officeart/2005/8/layout/hierarchy6"/>
    <dgm:cxn modelId="{C6A644C6-64CB-432B-8B44-FB7313B6D2CD}" type="presOf" srcId="{AC6EFA3D-A265-4212-8ACD-1EF604CF3125}" destId="{2EDB0964-102D-4F95-8073-BE52BB8161A1}" srcOrd="0" destOrd="0" presId="urn:microsoft.com/office/officeart/2005/8/layout/hierarchy6"/>
    <dgm:cxn modelId="{AB83E9D4-0CDD-45A0-BED6-65F5440F8881}" type="presOf" srcId="{9CDECFF0-42CD-4043-ADC1-BDF5266DCBD1}" destId="{39525D59-E1D2-49B9-97BA-A7ED887B80A2}" srcOrd="0" destOrd="0" presId="urn:microsoft.com/office/officeart/2005/8/layout/hierarchy6"/>
    <dgm:cxn modelId="{2DE38ADF-197B-4DC2-B991-69CDECBB5DBB}" type="presOf" srcId="{72E0178C-6A1B-4F58-A36E-3F0EC5B98EB5}" destId="{EE9B8699-00E1-4C3F-BE31-00A90D9C6DB0}" srcOrd="0" destOrd="0" presId="urn:microsoft.com/office/officeart/2005/8/layout/hierarchy6"/>
    <dgm:cxn modelId="{4891F9E7-40AE-4EF3-9270-E9C5AB334B05}" type="presOf" srcId="{1F3BC535-AB80-4040-B237-648A59ACD59E}" destId="{2493E2C8-3053-4B50-8C90-72B8AB950802}" srcOrd="0" destOrd="0" presId="urn:microsoft.com/office/officeart/2005/8/layout/hierarchy6"/>
    <dgm:cxn modelId="{54FB04F9-55F9-4CC7-8435-60EBD1B64BB5}" type="presOf" srcId="{B1EB0F19-2698-41DB-AA71-F8A2F438344C}" destId="{0C391508-8EE2-428D-9BDC-EE546F7C48AB}" srcOrd="0" destOrd="0" presId="urn:microsoft.com/office/officeart/2005/8/layout/hierarchy6"/>
    <dgm:cxn modelId="{3D2A71FD-8820-406E-8DE7-8516C6400F9C}" type="presOf" srcId="{3140DEA5-48D7-4F0D-BC25-FB1F63EDE1CC}" destId="{4BB28570-1ACF-499A-9D4B-2860BD7C136A}" srcOrd="0" destOrd="0" presId="urn:microsoft.com/office/officeart/2005/8/layout/hierarchy6"/>
    <dgm:cxn modelId="{78DB3867-A6AE-417B-8ADC-53AE122DA064}" type="presParOf" srcId="{3D644279-A899-41A2-B3B9-205EDFE53116}" destId="{795DAA10-8A35-4C69-9A5E-59EEF35085EF}" srcOrd="0" destOrd="0" presId="urn:microsoft.com/office/officeart/2005/8/layout/hierarchy6"/>
    <dgm:cxn modelId="{EB363AFE-1080-4F46-B233-BE2CF2CD6595}" type="presParOf" srcId="{795DAA10-8A35-4C69-9A5E-59EEF35085EF}" destId="{23E2047A-AD00-4669-9EEA-8F75DA66C493}" srcOrd="0" destOrd="0" presId="urn:microsoft.com/office/officeart/2005/8/layout/hierarchy6"/>
    <dgm:cxn modelId="{0D9007E6-BB1B-4FB2-8AEF-9B124C734DCA}" type="presParOf" srcId="{23E2047A-AD00-4669-9EEA-8F75DA66C493}" destId="{8AC9D909-E13D-4643-BC13-9AFE4D3D7702}" srcOrd="0" destOrd="0" presId="urn:microsoft.com/office/officeart/2005/8/layout/hierarchy6"/>
    <dgm:cxn modelId="{19BF267E-278A-404D-9F8F-2CF12651C896}" type="presParOf" srcId="{8AC9D909-E13D-4643-BC13-9AFE4D3D7702}" destId="{1285BF6B-82E3-49B9-AE30-903AE8EF934A}" srcOrd="0" destOrd="0" presId="urn:microsoft.com/office/officeart/2005/8/layout/hierarchy6"/>
    <dgm:cxn modelId="{9FAA4317-5213-47E4-967A-58D724C76C89}" type="presParOf" srcId="{8AC9D909-E13D-4643-BC13-9AFE4D3D7702}" destId="{C1645076-5BAC-496C-AD94-F7678AC11634}" srcOrd="1" destOrd="0" presId="urn:microsoft.com/office/officeart/2005/8/layout/hierarchy6"/>
    <dgm:cxn modelId="{7A340326-F36F-4C79-87A5-19E51163A378}" type="presParOf" srcId="{C1645076-5BAC-496C-AD94-F7678AC11634}" destId="{A182C412-E35B-4639-AD13-76B0E5DCE7B2}" srcOrd="0" destOrd="0" presId="urn:microsoft.com/office/officeart/2005/8/layout/hierarchy6"/>
    <dgm:cxn modelId="{9E0B3559-114C-4461-8FB2-E33D90FAA95F}" type="presParOf" srcId="{C1645076-5BAC-496C-AD94-F7678AC11634}" destId="{A5518C4E-E09C-44BE-93E8-7E7F51EB84F6}" srcOrd="1" destOrd="0" presId="urn:microsoft.com/office/officeart/2005/8/layout/hierarchy6"/>
    <dgm:cxn modelId="{DE1BA8F9-964F-44F6-9351-308B82E81F70}" type="presParOf" srcId="{A5518C4E-E09C-44BE-93E8-7E7F51EB84F6}" destId="{4ABFB145-AA52-41A0-9859-E47FC9A24849}" srcOrd="0" destOrd="0" presId="urn:microsoft.com/office/officeart/2005/8/layout/hierarchy6"/>
    <dgm:cxn modelId="{76B7595D-A5EB-456B-B4C0-44864743E988}" type="presParOf" srcId="{A5518C4E-E09C-44BE-93E8-7E7F51EB84F6}" destId="{9CD9BC7C-A4DB-4699-AC86-50F48C300723}" srcOrd="1" destOrd="0" presId="urn:microsoft.com/office/officeart/2005/8/layout/hierarchy6"/>
    <dgm:cxn modelId="{D712CCC2-6C4F-473C-8573-9109BC0E534A}" type="presParOf" srcId="{9CD9BC7C-A4DB-4699-AC86-50F48C300723}" destId="{39525D59-E1D2-49B9-97BA-A7ED887B80A2}" srcOrd="0" destOrd="0" presId="urn:microsoft.com/office/officeart/2005/8/layout/hierarchy6"/>
    <dgm:cxn modelId="{E056C4E3-0BD7-4FCF-B40D-DDAD1E12A1D5}" type="presParOf" srcId="{9CD9BC7C-A4DB-4699-AC86-50F48C300723}" destId="{435B2C0A-52CF-43BC-A372-F8B6EF2718EC}" srcOrd="1" destOrd="0" presId="urn:microsoft.com/office/officeart/2005/8/layout/hierarchy6"/>
    <dgm:cxn modelId="{942B3496-ADA7-42FA-8C85-6626CE055B8A}" type="presParOf" srcId="{435B2C0A-52CF-43BC-A372-F8B6EF2718EC}" destId="{FA915603-D6AC-4D7C-9983-837FDB34676B}" srcOrd="0" destOrd="0" presId="urn:microsoft.com/office/officeart/2005/8/layout/hierarchy6"/>
    <dgm:cxn modelId="{1D6DB8E1-8AB0-4C19-BA49-8DC8D884B201}" type="presParOf" srcId="{435B2C0A-52CF-43BC-A372-F8B6EF2718EC}" destId="{9D0F422E-41EA-407D-95CC-F73BE251E4A3}" srcOrd="1" destOrd="0" presId="urn:microsoft.com/office/officeart/2005/8/layout/hierarchy6"/>
    <dgm:cxn modelId="{30CED8A5-B021-4745-BD12-4AA89BB806B9}" type="presParOf" srcId="{9CD9BC7C-A4DB-4699-AC86-50F48C300723}" destId="{2C21CCC3-C4B0-4DEC-AB95-A30C48965679}" srcOrd="2" destOrd="0" presId="urn:microsoft.com/office/officeart/2005/8/layout/hierarchy6"/>
    <dgm:cxn modelId="{6FA8F084-F081-4745-84D5-224D3A4CB955}" type="presParOf" srcId="{9CD9BC7C-A4DB-4699-AC86-50F48C300723}" destId="{80202DDA-D27C-4DBA-A4BC-1827C1F05FA0}" srcOrd="3" destOrd="0" presId="urn:microsoft.com/office/officeart/2005/8/layout/hierarchy6"/>
    <dgm:cxn modelId="{F440F9B6-1B72-43DD-BF46-E26AB6C0EDA1}" type="presParOf" srcId="{80202DDA-D27C-4DBA-A4BC-1827C1F05FA0}" destId="{53969A48-B897-44B2-80B2-B24112257E0D}" srcOrd="0" destOrd="0" presId="urn:microsoft.com/office/officeart/2005/8/layout/hierarchy6"/>
    <dgm:cxn modelId="{C0B289CE-E265-43F3-A165-4220AB663EAB}" type="presParOf" srcId="{80202DDA-D27C-4DBA-A4BC-1827C1F05FA0}" destId="{D823AD7D-71FE-42EC-8BD5-AB5BD2BE0557}" srcOrd="1" destOrd="0" presId="urn:microsoft.com/office/officeart/2005/8/layout/hierarchy6"/>
    <dgm:cxn modelId="{855329A2-E81A-4D7E-A775-10E09637CD07}" type="presParOf" srcId="{C1645076-5BAC-496C-AD94-F7678AC11634}" destId="{CCD86675-382D-476A-97E2-D5049DABFA67}" srcOrd="2" destOrd="0" presId="urn:microsoft.com/office/officeart/2005/8/layout/hierarchy6"/>
    <dgm:cxn modelId="{5C0F491E-9208-498C-8AD4-7FA1A4798479}" type="presParOf" srcId="{C1645076-5BAC-496C-AD94-F7678AC11634}" destId="{DDB0A490-A477-4304-BE67-36E5EA2858E1}" srcOrd="3" destOrd="0" presId="urn:microsoft.com/office/officeart/2005/8/layout/hierarchy6"/>
    <dgm:cxn modelId="{E37B1669-448E-4738-A6DB-6E0729755005}" type="presParOf" srcId="{DDB0A490-A477-4304-BE67-36E5EA2858E1}" destId="{4BB28570-1ACF-499A-9D4B-2860BD7C136A}" srcOrd="0" destOrd="0" presId="urn:microsoft.com/office/officeart/2005/8/layout/hierarchy6"/>
    <dgm:cxn modelId="{DAC1BC25-94E6-482B-B97A-B915C8509CE9}" type="presParOf" srcId="{DDB0A490-A477-4304-BE67-36E5EA2858E1}" destId="{FD716DFA-A16E-4D1F-BC83-21DA59903487}" srcOrd="1" destOrd="0" presId="urn:microsoft.com/office/officeart/2005/8/layout/hierarchy6"/>
    <dgm:cxn modelId="{0692C03F-DC0D-420E-ACAF-EC110D8D91B6}" type="presParOf" srcId="{FD716DFA-A16E-4D1F-BC83-21DA59903487}" destId="{FA169F89-D2E4-4BA7-A564-B3EE33F7A41A}" srcOrd="0" destOrd="0" presId="urn:microsoft.com/office/officeart/2005/8/layout/hierarchy6"/>
    <dgm:cxn modelId="{F9DF805A-35C0-49F3-A62C-932ACF3E3070}" type="presParOf" srcId="{FD716DFA-A16E-4D1F-BC83-21DA59903487}" destId="{D602372C-EB05-4F3C-AFB9-9AE0B82C09CF}" srcOrd="1" destOrd="0" presId="urn:microsoft.com/office/officeart/2005/8/layout/hierarchy6"/>
    <dgm:cxn modelId="{EA8690A4-E19B-4E2F-AB8B-2EE52A6DCA01}" type="presParOf" srcId="{D602372C-EB05-4F3C-AFB9-9AE0B82C09CF}" destId="{A88EB1C7-CA00-4408-87A6-5BB7D589E206}" srcOrd="0" destOrd="0" presId="urn:microsoft.com/office/officeart/2005/8/layout/hierarchy6"/>
    <dgm:cxn modelId="{BBDD7615-2462-47CC-9D6A-379F14652910}" type="presParOf" srcId="{D602372C-EB05-4F3C-AFB9-9AE0B82C09CF}" destId="{E46558E0-8F2F-4FE0-94CC-764891C6C551}" srcOrd="1" destOrd="0" presId="urn:microsoft.com/office/officeart/2005/8/layout/hierarchy6"/>
    <dgm:cxn modelId="{84CF4D6A-9ACD-43A8-BC38-CDD7EC63A4EB}" type="presParOf" srcId="{FD716DFA-A16E-4D1F-BC83-21DA59903487}" destId="{428867E3-2F01-4A92-8BAC-E22D66B0BB60}" srcOrd="2" destOrd="0" presId="urn:microsoft.com/office/officeart/2005/8/layout/hierarchy6"/>
    <dgm:cxn modelId="{66667B96-9421-4AD4-8C92-74B8C2067CF0}" type="presParOf" srcId="{FD716DFA-A16E-4D1F-BC83-21DA59903487}" destId="{1F810270-7A93-4565-A196-CCF20446338B}" srcOrd="3" destOrd="0" presId="urn:microsoft.com/office/officeart/2005/8/layout/hierarchy6"/>
    <dgm:cxn modelId="{0B4116E3-A3E3-4CF1-870C-5385EB472AB8}" type="presParOf" srcId="{1F810270-7A93-4565-A196-CCF20446338B}" destId="{452F2385-59FB-4F82-AC7A-726B45AAA8AC}" srcOrd="0" destOrd="0" presId="urn:microsoft.com/office/officeart/2005/8/layout/hierarchy6"/>
    <dgm:cxn modelId="{727F4147-A2B4-4B16-866E-F5E415093787}" type="presParOf" srcId="{1F810270-7A93-4565-A196-CCF20446338B}" destId="{9EE0F549-3AC1-4242-82FC-159B1E69AEF7}" srcOrd="1" destOrd="0" presId="urn:microsoft.com/office/officeart/2005/8/layout/hierarchy6"/>
    <dgm:cxn modelId="{EB830E4B-0C4B-4A23-A7D2-8BF525179676}" type="presParOf" srcId="{FD716DFA-A16E-4D1F-BC83-21DA59903487}" destId="{271FA4F8-D7BD-4C59-B87B-1926929F6DC4}" srcOrd="4" destOrd="0" presId="urn:microsoft.com/office/officeart/2005/8/layout/hierarchy6"/>
    <dgm:cxn modelId="{E30B10D6-8F5E-420B-9315-54AFC3ABC56E}" type="presParOf" srcId="{FD716DFA-A16E-4D1F-BC83-21DA59903487}" destId="{05B61180-96FB-4261-AFF3-FEC5FBF68585}" srcOrd="5" destOrd="0" presId="urn:microsoft.com/office/officeart/2005/8/layout/hierarchy6"/>
    <dgm:cxn modelId="{4BDFA4BB-D2D0-46F1-8C3A-EFB83E256FA5}" type="presParOf" srcId="{05B61180-96FB-4261-AFF3-FEC5FBF68585}" destId="{2EDB0964-102D-4F95-8073-BE52BB8161A1}" srcOrd="0" destOrd="0" presId="urn:microsoft.com/office/officeart/2005/8/layout/hierarchy6"/>
    <dgm:cxn modelId="{77EF3DC0-4F82-46D4-8FEE-90D45FFD7C90}" type="presParOf" srcId="{05B61180-96FB-4261-AFF3-FEC5FBF68585}" destId="{DAA818B2-4E13-44CA-8BFC-33F5390FC672}" srcOrd="1" destOrd="0" presId="urn:microsoft.com/office/officeart/2005/8/layout/hierarchy6"/>
    <dgm:cxn modelId="{1993126B-BA41-4BCE-96E0-898CE7338815}" type="presParOf" srcId="{C1645076-5BAC-496C-AD94-F7678AC11634}" destId="{2493E2C8-3053-4B50-8C90-72B8AB950802}" srcOrd="4" destOrd="0" presId="urn:microsoft.com/office/officeart/2005/8/layout/hierarchy6"/>
    <dgm:cxn modelId="{70D5169B-37DC-4E0F-99BF-01F185695E86}" type="presParOf" srcId="{C1645076-5BAC-496C-AD94-F7678AC11634}" destId="{F9C77761-8184-43FF-9764-B847BDB12B90}" srcOrd="5" destOrd="0" presId="urn:microsoft.com/office/officeart/2005/8/layout/hierarchy6"/>
    <dgm:cxn modelId="{F06114D3-BF44-4496-9EC3-22D59A99CB80}" type="presParOf" srcId="{F9C77761-8184-43FF-9764-B847BDB12B90}" destId="{EE9B8699-00E1-4C3F-BE31-00A90D9C6DB0}" srcOrd="0" destOrd="0" presId="urn:microsoft.com/office/officeart/2005/8/layout/hierarchy6"/>
    <dgm:cxn modelId="{CA4504DC-0FE9-44D2-81FE-F0BCED0E8B85}" type="presParOf" srcId="{F9C77761-8184-43FF-9764-B847BDB12B90}" destId="{575D0794-9445-46A1-8924-52562C966621}" srcOrd="1" destOrd="0" presId="urn:microsoft.com/office/officeart/2005/8/layout/hierarchy6"/>
    <dgm:cxn modelId="{CD27F1AB-8670-43B1-BF87-3FB31327BD46}" type="presParOf" srcId="{575D0794-9445-46A1-8924-52562C966621}" destId="{06261DF2-7E0A-4967-B82F-5E40C0B17D3D}" srcOrd="0" destOrd="0" presId="urn:microsoft.com/office/officeart/2005/8/layout/hierarchy6"/>
    <dgm:cxn modelId="{8CB25224-6EBB-4AA2-BAF3-E2FF927C3D43}" type="presParOf" srcId="{575D0794-9445-46A1-8924-52562C966621}" destId="{1EAF20CC-831A-4E6E-B011-7AA6B66A2A79}" srcOrd="1" destOrd="0" presId="urn:microsoft.com/office/officeart/2005/8/layout/hierarchy6"/>
    <dgm:cxn modelId="{0FE7C1DF-2FEF-4F3F-B53A-58B3A69CF300}" type="presParOf" srcId="{1EAF20CC-831A-4E6E-B011-7AA6B66A2A79}" destId="{D11D5C0E-DB7B-4B23-BEC6-0CDED08380BE}" srcOrd="0" destOrd="0" presId="urn:microsoft.com/office/officeart/2005/8/layout/hierarchy6"/>
    <dgm:cxn modelId="{E04E7B56-7894-4769-A75A-FB31BF08459D}" type="presParOf" srcId="{1EAF20CC-831A-4E6E-B011-7AA6B66A2A79}" destId="{14C1E207-CBF7-44BD-89DD-92A7F8D5ABD7}" srcOrd="1" destOrd="0" presId="urn:microsoft.com/office/officeart/2005/8/layout/hierarchy6"/>
    <dgm:cxn modelId="{F974B074-DFB0-489D-8454-2FD9CB88F998}" type="presParOf" srcId="{C1645076-5BAC-496C-AD94-F7678AC11634}" destId="{BC7ED15B-5CC7-4164-AECE-18D96687141E}" srcOrd="6" destOrd="0" presId="urn:microsoft.com/office/officeart/2005/8/layout/hierarchy6"/>
    <dgm:cxn modelId="{F36F4751-5FD4-401E-9C63-8EF207C6BC1A}" type="presParOf" srcId="{C1645076-5BAC-496C-AD94-F7678AC11634}" destId="{BCD4983D-73B2-4BD2-9686-1C42F8C8E4B5}" srcOrd="7" destOrd="0" presId="urn:microsoft.com/office/officeart/2005/8/layout/hierarchy6"/>
    <dgm:cxn modelId="{CD8DFE84-761D-4984-B009-DD95A3D04487}" type="presParOf" srcId="{BCD4983D-73B2-4BD2-9686-1C42F8C8E4B5}" destId="{6CB86DE4-D77F-4190-A4A1-43A47DC122D5}" srcOrd="0" destOrd="0" presId="urn:microsoft.com/office/officeart/2005/8/layout/hierarchy6"/>
    <dgm:cxn modelId="{4D9FE6D8-B10D-4D31-B752-77DACF90683C}" type="presParOf" srcId="{BCD4983D-73B2-4BD2-9686-1C42F8C8E4B5}" destId="{56646E4F-73A2-4198-A30E-27418EDD1589}" srcOrd="1" destOrd="0" presId="urn:microsoft.com/office/officeart/2005/8/layout/hierarchy6"/>
    <dgm:cxn modelId="{AF62A442-9CDC-48E6-9B0C-661DB6CCAFA9}" type="presParOf" srcId="{56646E4F-73A2-4198-A30E-27418EDD1589}" destId="{CE55A62F-B3C6-486C-816D-6E6979215FA5}" srcOrd="0" destOrd="0" presId="urn:microsoft.com/office/officeart/2005/8/layout/hierarchy6"/>
    <dgm:cxn modelId="{692A6D44-9BFA-4FD1-8116-D9883D11982C}" type="presParOf" srcId="{56646E4F-73A2-4198-A30E-27418EDD1589}" destId="{5DAA70F3-8798-4A27-97C7-BF968453E9E1}" srcOrd="1" destOrd="0" presId="urn:microsoft.com/office/officeart/2005/8/layout/hierarchy6"/>
    <dgm:cxn modelId="{71076CEB-C947-496D-9FBE-3E0FA2FC9237}" type="presParOf" srcId="{5DAA70F3-8798-4A27-97C7-BF968453E9E1}" destId="{6EBB5586-5205-4339-B400-31A09B977102}" srcOrd="0" destOrd="0" presId="urn:microsoft.com/office/officeart/2005/8/layout/hierarchy6"/>
    <dgm:cxn modelId="{121B5689-AD5F-497E-BC82-8E42CDBABC4D}" type="presParOf" srcId="{5DAA70F3-8798-4A27-97C7-BF968453E9E1}" destId="{76951FA9-B2DF-484A-9BC0-82BD7AAC4618}" srcOrd="1" destOrd="0" presId="urn:microsoft.com/office/officeart/2005/8/layout/hierarchy6"/>
    <dgm:cxn modelId="{6ED9C9BB-EB06-4F80-A31C-33D31ED00B4D}" type="presParOf" srcId="{56646E4F-73A2-4198-A30E-27418EDD1589}" destId="{CAB541C4-16CB-4EE9-8B12-84FE35A22394}" srcOrd="2" destOrd="0" presId="urn:microsoft.com/office/officeart/2005/8/layout/hierarchy6"/>
    <dgm:cxn modelId="{D730C7A0-FA93-476F-AF60-8A8141C4EBF2}" type="presParOf" srcId="{56646E4F-73A2-4198-A30E-27418EDD1589}" destId="{023CC30F-CCE2-4296-8563-D2C856BE2408}" srcOrd="3" destOrd="0" presId="urn:microsoft.com/office/officeart/2005/8/layout/hierarchy6"/>
    <dgm:cxn modelId="{8F2D1762-F90B-4E90-BDA1-409E01135559}" type="presParOf" srcId="{023CC30F-CCE2-4296-8563-D2C856BE2408}" destId="{A6E9A193-6568-453D-8925-E42E1F917E17}" srcOrd="0" destOrd="0" presId="urn:microsoft.com/office/officeart/2005/8/layout/hierarchy6"/>
    <dgm:cxn modelId="{1565A8AC-EB08-4F32-A092-50C3911B8BAC}" type="presParOf" srcId="{023CC30F-CCE2-4296-8563-D2C856BE2408}" destId="{6EC0EFFC-75B8-4D80-AF74-ABE02657BC7A}" srcOrd="1" destOrd="0" presId="urn:microsoft.com/office/officeart/2005/8/layout/hierarchy6"/>
    <dgm:cxn modelId="{608C1D66-2199-47C8-82AA-9C7E77B98095}" type="presParOf" srcId="{56646E4F-73A2-4198-A30E-27418EDD1589}" destId="{0C391508-8EE2-428D-9BDC-EE546F7C48AB}" srcOrd="4" destOrd="0" presId="urn:microsoft.com/office/officeart/2005/8/layout/hierarchy6"/>
    <dgm:cxn modelId="{A46DAA9A-09F3-4B7C-9AA6-7D48E36D4134}" type="presParOf" srcId="{56646E4F-73A2-4198-A30E-27418EDD1589}" destId="{9F682BFF-57DD-4309-ABD9-72F3F76C795E}" srcOrd="5" destOrd="0" presId="urn:microsoft.com/office/officeart/2005/8/layout/hierarchy6"/>
    <dgm:cxn modelId="{61380B60-AF40-40F6-8AC0-80869434F068}" type="presParOf" srcId="{9F682BFF-57DD-4309-ABD9-72F3F76C795E}" destId="{75D73533-E487-4A77-9D0F-50A2A6CFA709}" srcOrd="0" destOrd="0" presId="urn:microsoft.com/office/officeart/2005/8/layout/hierarchy6"/>
    <dgm:cxn modelId="{55758766-F292-4885-837D-EA966EB60E6B}" type="presParOf" srcId="{9F682BFF-57DD-4309-ABD9-72F3F76C795E}" destId="{058DF134-472E-4FD0-852D-9C4DE56C3131}" srcOrd="1" destOrd="0" presId="urn:microsoft.com/office/officeart/2005/8/layout/hierarchy6"/>
    <dgm:cxn modelId="{405AD4ED-18A7-4E67-AB28-D3C9DCC404D1}" type="presParOf" srcId="{3D644279-A899-41A2-B3B9-205EDFE53116}" destId="{B70ECD76-77C7-4431-A8ED-0D4CB027A6E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7C76AB-EF28-4A9F-82DC-54F7E603E73A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933AA011-6B72-4A42-BA9F-5ACE2E750630}">
      <dgm:prSet phldrT="[Texto]"/>
      <dgm:spPr/>
      <dgm:t>
        <a:bodyPr/>
        <a:lstStyle/>
        <a:p>
          <a:r>
            <a:rPr lang="pt-BR" dirty="0"/>
            <a:t>SU2005: 100 kg</a:t>
          </a:r>
        </a:p>
      </dgm:t>
    </dgm:pt>
    <dgm:pt modelId="{CF20CA0D-E9B8-46A3-9912-2439DD60EE09}" type="parTrans" cxnId="{7D4A5130-9C40-4661-9D14-2DA389AB9FC6}">
      <dgm:prSet/>
      <dgm:spPr/>
      <dgm:t>
        <a:bodyPr/>
        <a:lstStyle/>
        <a:p>
          <a:endParaRPr lang="pt-BR"/>
        </a:p>
      </dgm:t>
    </dgm:pt>
    <dgm:pt modelId="{B5F1F1EA-E620-4C18-AEF3-17E787F05389}" type="sibTrans" cxnId="{7D4A5130-9C40-4661-9D14-2DA389AB9FC6}">
      <dgm:prSet/>
      <dgm:spPr/>
      <dgm:t>
        <a:bodyPr/>
        <a:lstStyle/>
        <a:p>
          <a:endParaRPr lang="pt-BR"/>
        </a:p>
      </dgm:t>
    </dgm:pt>
    <dgm:pt modelId="{5E6F751E-8425-44F2-86D8-AF6437872304}" type="pres">
      <dgm:prSet presAssocID="{A57C76AB-EF28-4A9F-82DC-54F7E603E73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21BD788-DD8B-4F4C-884C-4E34EB0F4B19}" type="pres">
      <dgm:prSet presAssocID="{933AA011-6B72-4A42-BA9F-5ACE2E750630}" presName="root1" presStyleCnt="0"/>
      <dgm:spPr/>
    </dgm:pt>
    <dgm:pt modelId="{D6743700-B72A-4C1D-9B4F-A66831310899}" type="pres">
      <dgm:prSet presAssocID="{933AA011-6B72-4A42-BA9F-5ACE2E750630}" presName="LevelOneTextNode" presStyleLbl="node0" presStyleIdx="0" presStyleCnt="1">
        <dgm:presLayoutVars>
          <dgm:chPref val="3"/>
        </dgm:presLayoutVars>
      </dgm:prSet>
      <dgm:spPr/>
    </dgm:pt>
    <dgm:pt modelId="{DE3BA01B-05DF-4ED8-9845-86919DBA7AAF}" type="pres">
      <dgm:prSet presAssocID="{933AA011-6B72-4A42-BA9F-5ACE2E750630}" presName="level2hierChild" presStyleCnt="0"/>
      <dgm:spPr/>
    </dgm:pt>
  </dgm:ptLst>
  <dgm:cxnLst>
    <dgm:cxn modelId="{7D4A5130-9C40-4661-9D14-2DA389AB9FC6}" srcId="{A57C76AB-EF28-4A9F-82DC-54F7E603E73A}" destId="{933AA011-6B72-4A42-BA9F-5ACE2E750630}" srcOrd="0" destOrd="0" parTransId="{CF20CA0D-E9B8-46A3-9912-2439DD60EE09}" sibTransId="{B5F1F1EA-E620-4C18-AEF3-17E787F05389}"/>
    <dgm:cxn modelId="{5B6C179A-FA59-4D52-A9E9-2CD8DAD4BE18}" type="presOf" srcId="{933AA011-6B72-4A42-BA9F-5ACE2E750630}" destId="{D6743700-B72A-4C1D-9B4F-A66831310899}" srcOrd="0" destOrd="0" presId="urn:microsoft.com/office/officeart/2005/8/layout/hierarchy2"/>
    <dgm:cxn modelId="{796A65B6-9377-4E3C-BCF9-BC2074EEE5E4}" type="presOf" srcId="{A57C76AB-EF28-4A9F-82DC-54F7E603E73A}" destId="{5E6F751E-8425-44F2-86D8-AF6437872304}" srcOrd="0" destOrd="0" presId="urn:microsoft.com/office/officeart/2005/8/layout/hierarchy2"/>
    <dgm:cxn modelId="{C4EA34CF-BCD4-4125-96AD-0F8A93EEB999}" type="presParOf" srcId="{5E6F751E-8425-44F2-86D8-AF6437872304}" destId="{221BD788-DD8B-4F4C-884C-4E34EB0F4B19}" srcOrd="0" destOrd="0" presId="urn:microsoft.com/office/officeart/2005/8/layout/hierarchy2"/>
    <dgm:cxn modelId="{7FA8264A-B1F9-40EF-A4EB-BFFC0A4C61C8}" type="presParOf" srcId="{221BD788-DD8B-4F4C-884C-4E34EB0F4B19}" destId="{D6743700-B72A-4C1D-9B4F-A66831310899}" srcOrd="0" destOrd="0" presId="urn:microsoft.com/office/officeart/2005/8/layout/hierarchy2"/>
    <dgm:cxn modelId="{774BC85A-D10A-4DC8-B10A-D4504DE7F5D5}" type="presParOf" srcId="{221BD788-DD8B-4F4C-884C-4E34EB0F4B19}" destId="{DE3BA01B-05DF-4ED8-9845-86919DBA7AA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7C76AB-EF28-4A9F-82DC-54F7E603E73A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933AA011-6B72-4A42-BA9F-5ACE2E750630}">
      <dgm:prSet phldrT="[Texto]"/>
      <dgm:spPr/>
      <dgm:t>
        <a:bodyPr/>
        <a:lstStyle/>
        <a:p>
          <a:r>
            <a:rPr lang="pt-BR" dirty="0"/>
            <a:t>SU2005: 100 kg</a:t>
          </a:r>
        </a:p>
      </dgm:t>
    </dgm:pt>
    <dgm:pt modelId="{CF20CA0D-E9B8-46A3-9912-2439DD60EE09}" type="parTrans" cxnId="{7D4A5130-9C40-4661-9D14-2DA389AB9FC6}">
      <dgm:prSet/>
      <dgm:spPr/>
      <dgm:t>
        <a:bodyPr/>
        <a:lstStyle/>
        <a:p>
          <a:endParaRPr lang="pt-BR"/>
        </a:p>
      </dgm:t>
    </dgm:pt>
    <dgm:pt modelId="{B5F1F1EA-E620-4C18-AEF3-17E787F05389}" type="sibTrans" cxnId="{7D4A5130-9C40-4661-9D14-2DA389AB9FC6}">
      <dgm:prSet/>
      <dgm:spPr/>
      <dgm:t>
        <a:bodyPr/>
        <a:lstStyle/>
        <a:p>
          <a:endParaRPr lang="pt-BR"/>
        </a:p>
      </dgm:t>
    </dgm:pt>
    <dgm:pt modelId="{96DC0FA3-B64B-462E-9FA5-8D4E0F952F8F}">
      <dgm:prSet phldrT="[Texto]"/>
      <dgm:spPr/>
      <dgm:t>
        <a:bodyPr/>
        <a:lstStyle/>
        <a:p>
          <a:r>
            <a:rPr lang="pt-BR" dirty="0"/>
            <a:t>Ficha (100 kg)</a:t>
          </a:r>
        </a:p>
      </dgm:t>
    </dgm:pt>
    <dgm:pt modelId="{36D37974-6C50-4E9F-94B6-ABF62A6910BD}" type="parTrans" cxnId="{785CDA0F-58A6-4994-9711-DC04DC425E07}">
      <dgm:prSet/>
      <dgm:spPr/>
      <dgm:t>
        <a:bodyPr/>
        <a:lstStyle/>
        <a:p>
          <a:endParaRPr lang="pt-BR"/>
        </a:p>
      </dgm:t>
    </dgm:pt>
    <dgm:pt modelId="{D8D6E9BF-51FF-473E-87F5-96221338C8F1}" type="sibTrans" cxnId="{785CDA0F-58A6-4994-9711-DC04DC425E07}">
      <dgm:prSet/>
      <dgm:spPr/>
      <dgm:t>
        <a:bodyPr/>
        <a:lstStyle/>
        <a:p>
          <a:endParaRPr lang="pt-BR"/>
        </a:p>
      </dgm:t>
    </dgm:pt>
    <dgm:pt modelId="{CD7A5A11-66F5-4EEF-B627-8EC0589BB809}">
      <dgm:prSet phldrT="[Texto]"/>
      <dgm:spPr/>
      <dgm:t>
        <a:bodyPr/>
        <a:lstStyle/>
        <a:p>
          <a:r>
            <a:rPr lang="pt-BR" dirty="0"/>
            <a:t>Ficha 10: 50 kg</a:t>
          </a:r>
        </a:p>
      </dgm:t>
    </dgm:pt>
    <dgm:pt modelId="{9CDECFF0-42CD-4043-ADC1-BDF5266DCBD1}" type="parTrans" cxnId="{B7480508-4AAC-4BB1-81FC-55278C23216C}">
      <dgm:prSet/>
      <dgm:spPr/>
      <dgm:t>
        <a:bodyPr/>
        <a:lstStyle/>
        <a:p>
          <a:endParaRPr lang="pt-BR"/>
        </a:p>
      </dgm:t>
    </dgm:pt>
    <dgm:pt modelId="{24958069-ABAC-49FC-B816-74B3BF8A0EA9}" type="sibTrans" cxnId="{B7480508-4AAC-4BB1-81FC-55278C23216C}">
      <dgm:prSet/>
      <dgm:spPr/>
      <dgm:t>
        <a:bodyPr/>
        <a:lstStyle/>
        <a:p>
          <a:endParaRPr lang="pt-BR"/>
        </a:p>
      </dgm:t>
    </dgm:pt>
    <dgm:pt modelId="{DCB23A6D-3F0B-4BDA-944F-C08FAD05B934}">
      <dgm:prSet phldrT="[Texto]"/>
      <dgm:spPr/>
      <dgm:t>
        <a:bodyPr/>
        <a:lstStyle/>
        <a:p>
          <a:r>
            <a:rPr lang="pt-BR" dirty="0"/>
            <a:t>Ficha 20: 50 kg </a:t>
          </a:r>
        </a:p>
      </dgm:t>
    </dgm:pt>
    <dgm:pt modelId="{0BF3D1D7-5DE8-42A5-B2BB-5B5455A7C48A}" type="parTrans" cxnId="{B8D7178D-6265-43B4-9F3E-3FFBDA3C5BBA}">
      <dgm:prSet/>
      <dgm:spPr/>
      <dgm:t>
        <a:bodyPr/>
        <a:lstStyle/>
        <a:p>
          <a:endParaRPr lang="pt-BR"/>
        </a:p>
      </dgm:t>
    </dgm:pt>
    <dgm:pt modelId="{278DFD3E-883B-44E7-AA7C-44037EE3812E}" type="sibTrans" cxnId="{B8D7178D-6265-43B4-9F3E-3FFBDA3C5BBA}">
      <dgm:prSet/>
      <dgm:spPr/>
      <dgm:t>
        <a:bodyPr/>
        <a:lstStyle/>
        <a:p>
          <a:endParaRPr lang="pt-BR"/>
        </a:p>
      </dgm:t>
    </dgm:pt>
    <dgm:pt modelId="{246E39B0-331C-4CF5-827E-187469CC5103}" type="pres">
      <dgm:prSet presAssocID="{A57C76AB-EF28-4A9F-82DC-54F7E603E7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0D08536-DBDC-4DFF-99DE-A62FA7277E3C}" type="pres">
      <dgm:prSet presAssocID="{933AA011-6B72-4A42-BA9F-5ACE2E750630}" presName="hierRoot1" presStyleCnt="0">
        <dgm:presLayoutVars>
          <dgm:hierBranch val="init"/>
        </dgm:presLayoutVars>
      </dgm:prSet>
      <dgm:spPr/>
    </dgm:pt>
    <dgm:pt modelId="{6A50D751-DCA1-4A06-A1E6-1D3F7C87DF6E}" type="pres">
      <dgm:prSet presAssocID="{933AA011-6B72-4A42-BA9F-5ACE2E750630}" presName="rootComposite1" presStyleCnt="0"/>
      <dgm:spPr/>
    </dgm:pt>
    <dgm:pt modelId="{067CBE10-5245-475F-9F83-BA477DD533C2}" type="pres">
      <dgm:prSet presAssocID="{933AA011-6B72-4A42-BA9F-5ACE2E750630}" presName="rootText1" presStyleLbl="node0" presStyleIdx="0" presStyleCnt="1">
        <dgm:presLayoutVars>
          <dgm:chPref val="3"/>
        </dgm:presLayoutVars>
      </dgm:prSet>
      <dgm:spPr/>
    </dgm:pt>
    <dgm:pt modelId="{2FE5A94A-5454-416A-8C9B-0977D2648A8B}" type="pres">
      <dgm:prSet presAssocID="{933AA011-6B72-4A42-BA9F-5ACE2E750630}" presName="rootConnector1" presStyleLbl="node1" presStyleIdx="0" presStyleCnt="0"/>
      <dgm:spPr/>
    </dgm:pt>
    <dgm:pt modelId="{F6D75FDF-2BDE-4F0A-A345-8520AFD3AD61}" type="pres">
      <dgm:prSet presAssocID="{933AA011-6B72-4A42-BA9F-5ACE2E750630}" presName="hierChild2" presStyleCnt="0"/>
      <dgm:spPr/>
    </dgm:pt>
    <dgm:pt modelId="{1E3D0441-8B94-4C66-BC42-EF1FEA693E4D}" type="pres">
      <dgm:prSet presAssocID="{36D37974-6C50-4E9F-94B6-ABF62A6910BD}" presName="Name64" presStyleLbl="parChTrans1D2" presStyleIdx="0" presStyleCnt="1"/>
      <dgm:spPr/>
    </dgm:pt>
    <dgm:pt modelId="{1B771E28-1167-409D-B12B-2C46DDD45595}" type="pres">
      <dgm:prSet presAssocID="{96DC0FA3-B64B-462E-9FA5-8D4E0F952F8F}" presName="hierRoot2" presStyleCnt="0">
        <dgm:presLayoutVars>
          <dgm:hierBranch val="init"/>
        </dgm:presLayoutVars>
      </dgm:prSet>
      <dgm:spPr/>
    </dgm:pt>
    <dgm:pt modelId="{16D87E7E-0C88-4051-94D0-A68EF2E49A17}" type="pres">
      <dgm:prSet presAssocID="{96DC0FA3-B64B-462E-9FA5-8D4E0F952F8F}" presName="rootComposite" presStyleCnt="0"/>
      <dgm:spPr/>
    </dgm:pt>
    <dgm:pt modelId="{DE188F52-3075-4DFF-AB76-591FC44ED815}" type="pres">
      <dgm:prSet presAssocID="{96DC0FA3-B64B-462E-9FA5-8D4E0F952F8F}" presName="rootText" presStyleLbl="node2" presStyleIdx="0" presStyleCnt="1">
        <dgm:presLayoutVars>
          <dgm:chPref val="3"/>
        </dgm:presLayoutVars>
      </dgm:prSet>
      <dgm:spPr/>
    </dgm:pt>
    <dgm:pt modelId="{165D06B1-F144-462A-B5A7-41E8BDFF53BD}" type="pres">
      <dgm:prSet presAssocID="{96DC0FA3-B64B-462E-9FA5-8D4E0F952F8F}" presName="rootConnector" presStyleLbl="node2" presStyleIdx="0" presStyleCnt="1"/>
      <dgm:spPr/>
    </dgm:pt>
    <dgm:pt modelId="{D77F9233-DC08-4D19-92F2-3289E02A0759}" type="pres">
      <dgm:prSet presAssocID="{96DC0FA3-B64B-462E-9FA5-8D4E0F952F8F}" presName="hierChild4" presStyleCnt="0"/>
      <dgm:spPr/>
    </dgm:pt>
    <dgm:pt modelId="{AF964CF5-4E10-48CF-8BC8-C96696B051C5}" type="pres">
      <dgm:prSet presAssocID="{9CDECFF0-42CD-4043-ADC1-BDF5266DCBD1}" presName="Name64" presStyleLbl="parChTrans1D3" presStyleIdx="0" presStyleCnt="2"/>
      <dgm:spPr/>
    </dgm:pt>
    <dgm:pt modelId="{1A56769D-2317-462E-9667-DD9956650C40}" type="pres">
      <dgm:prSet presAssocID="{CD7A5A11-66F5-4EEF-B627-8EC0589BB809}" presName="hierRoot2" presStyleCnt="0">
        <dgm:presLayoutVars>
          <dgm:hierBranch val="init"/>
        </dgm:presLayoutVars>
      </dgm:prSet>
      <dgm:spPr/>
    </dgm:pt>
    <dgm:pt modelId="{9A734492-B1ED-40F8-9A29-266E8D5E20D1}" type="pres">
      <dgm:prSet presAssocID="{CD7A5A11-66F5-4EEF-B627-8EC0589BB809}" presName="rootComposite" presStyleCnt="0"/>
      <dgm:spPr/>
    </dgm:pt>
    <dgm:pt modelId="{FD42A6C4-E699-40F7-98D2-055542F0FC60}" type="pres">
      <dgm:prSet presAssocID="{CD7A5A11-66F5-4EEF-B627-8EC0589BB809}" presName="rootText" presStyleLbl="node3" presStyleIdx="0" presStyleCnt="2">
        <dgm:presLayoutVars>
          <dgm:chPref val="3"/>
        </dgm:presLayoutVars>
      </dgm:prSet>
      <dgm:spPr/>
    </dgm:pt>
    <dgm:pt modelId="{F6C4614A-E7B5-4B13-B912-BD573DDA7C7D}" type="pres">
      <dgm:prSet presAssocID="{CD7A5A11-66F5-4EEF-B627-8EC0589BB809}" presName="rootConnector" presStyleLbl="node3" presStyleIdx="0" presStyleCnt="2"/>
      <dgm:spPr/>
    </dgm:pt>
    <dgm:pt modelId="{A0C09373-B188-4BB0-BBB4-0EA8849A5473}" type="pres">
      <dgm:prSet presAssocID="{CD7A5A11-66F5-4EEF-B627-8EC0589BB809}" presName="hierChild4" presStyleCnt="0"/>
      <dgm:spPr/>
    </dgm:pt>
    <dgm:pt modelId="{BEA88697-378F-4C69-83E6-875D1599345A}" type="pres">
      <dgm:prSet presAssocID="{CD7A5A11-66F5-4EEF-B627-8EC0589BB809}" presName="hierChild5" presStyleCnt="0"/>
      <dgm:spPr/>
    </dgm:pt>
    <dgm:pt modelId="{7AC6362E-70D3-4C19-89C9-EA29A76A1F39}" type="pres">
      <dgm:prSet presAssocID="{0BF3D1D7-5DE8-42A5-B2BB-5B5455A7C48A}" presName="Name64" presStyleLbl="parChTrans1D3" presStyleIdx="1" presStyleCnt="2"/>
      <dgm:spPr/>
    </dgm:pt>
    <dgm:pt modelId="{BF668857-49A6-4E15-8EDC-412DE9AE4F54}" type="pres">
      <dgm:prSet presAssocID="{DCB23A6D-3F0B-4BDA-944F-C08FAD05B934}" presName="hierRoot2" presStyleCnt="0">
        <dgm:presLayoutVars>
          <dgm:hierBranch val="init"/>
        </dgm:presLayoutVars>
      </dgm:prSet>
      <dgm:spPr/>
    </dgm:pt>
    <dgm:pt modelId="{75E45F91-9099-4971-B9B0-CB36D8246560}" type="pres">
      <dgm:prSet presAssocID="{DCB23A6D-3F0B-4BDA-944F-C08FAD05B934}" presName="rootComposite" presStyleCnt="0"/>
      <dgm:spPr/>
    </dgm:pt>
    <dgm:pt modelId="{F6F55E4E-F407-45A2-A0D9-9769E4AD6DCD}" type="pres">
      <dgm:prSet presAssocID="{DCB23A6D-3F0B-4BDA-944F-C08FAD05B934}" presName="rootText" presStyleLbl="node3" presStyleIdx="1" presStyleCnt="2">
        <dgm:presLayoutVars>
          <dgm:chPref val="3"/>
        </dgm:presLayoutVars>
      </dgm:prSet>
      <dgm:spPr/>
    </dgm:pt>
    <dgm:pt modelId="{D7A2DEB3-6DBD-4924-B450-9E5DAF12CEC4}" type="pres">
      <dgm:prSet presAssocID="{DCB23A6D-3F0B-4BDA-944F-C08FAD05B934}" presName="rootConnector" presStyleLbl="node3" presStyleIdx="1" presStyleCnt="2"/>
      <dgm:spPr/>
    </dgm:pt>
    <dgm:pt modelId="{F5AA43A3-099B-43BA-AB7F-3B95FC0C6109}" type="pres">
      <dgm:prSet presAssocID="{DCB23A6D-3F0B-4BDA-944F-C08FAD05B934}" presName="hierChild4" presStyleCnt="0"/>
      <dgm:spPr/>
    </dgm:pt>
    <dgm:pt modelId="{9A0DAEF2-7FE2-4935-B215-67B9C31A3824}" type="pres">
      <dgm:prSet presAssocID="{DCB23A6D-3F0B-4BDA-944F-C08FAD05B934}" presName="hierChild5" presStyleCnt="0"/>
      <dgm:spPr/>
    </dgm:pt>
    <dgm:pt modelId="{CE68A83D-D2AE-4DD8-B65B-B7AD0BCECB59}" type="pres">
      <dgm:prSet presAssocID="{96DC0FA3-B64B-462E-9FA5-8D4E0F952F8F}" presName="hierChild5" presStyleCnt="0"/>
      <dgm:spPr/>
    </dgm:pt>
    <dgm:pt modelId="{53D66E2F-4D16-42A1-80C9-63DB20F0E59B}" type="pres">
      <dgm:prSet presAssocID="{933AA011-6B72-4A42-BA9F-5ACE2E750630}" presName="hierChild3" presStyleCnt="0"/>
      <dgm:spPr/>
    </dgm:pt>
  </dgm:ptLst>
  <dgm:cxnLst>
    <dgm:cxn modelId="{B7480508-4AAC-4BB1-81FC-55278C23216C}" srcId="{96DC0FA3-B64B-462E-9FA5-8D4E0F952F8F}" destId="{CD7A5A11-66F5-4EEF-B627-8EC0589BB809}" srcOrd="0" destOrd="0" parTransId="{9CDECFF0-42CD-4043-ADC1-BDF5266DCBD1}" sibTransId="{24958069-ABAC-49FC-B816-74B3BF8A0EA9}"/>
    <dgm:cxn modelId="{3FC58E09-F8DB-483C-AD85-DE2C8C587D02}" type="presOf" srcId="{0BF3D1D7-5DE8-42A5-B2BB-5B5455A7C48A}" destId="{7AC6362E-70D3-4C19-89C9-EA29A76A1F39}" srcOrd="0" destOrd="0" presId="urn:microsoft.com/office/officeart/2009/3/layout/HorizontalOrganizationChart"/>
    <dgm:cxn modelId="{785CDA0F-58A6-4994-9711-DC04DC425E07}" srcId="{933AA011-6B72-4A42-BA9F-5ACE2E750630}" destId="{96DC0FA3-B64B-462E-9FA5-8D4E0F952F8F}" srcOrd="0" destOrd="0" parTransId="{36D37974-6C50-4E9F-94B6-ABF62A6910BD}" sibTransId="{D8D6E9BF-51FF-473E-87F5-96221338C8F1}"/>
    <dgm:cxn modelId="{7D4A5130-9C40-4661-9D14-2DA389AB9FC6}" srcId="{A57C76AB-EF28-4A9F-82DC-54F7E603E73A}" destId="{933AA011-6B72-4A42-BA9F-5ACE2E750630}" srcOrd="0" destOrd="0" parTransId="{CF20CA0D-E9B8-46A3-9912-2439DD60EE09}" sibTransId="{B5F1F1EA-E620-4C18-AEF3-17E787F05389}"/>
    <dgm:cxn modelId="{9F9CDC59-9FCC-41BA-8EF3-F697E3BEE604}" type="presOf" srcId="{CD7A5A11-66F5-4EEF-B627-8EC0589BB809}" destId="{FD42A6C4-E699-40F7-98D2-055542F0FC60}" srcOrd="0" destOrd="0" presId="urn:microsoft.com/office/officeart/2009/3/layout/HorizontalOrganizationChart"/>
    <dgm:cxn modelId="{9FA3C980-0F16-4135-9BE3-282F4F0F1015}" type="presOf" srcId="{933AA011-6B72-4A42-BA9F-5ACE2E750630}" destId="{2FE5A94A-5454-416A-8C9B-0977D2648A8B}" srcOrd="1" destOrd="0" presId="urn:microsoft.com/office/officeart/2009/3/layout/HorizontalOrganizationChart"/>
    <dgm:cxn modelId="{964EF987-B230-43E5-8E60-0FE88F40B763}" type="presOf" srcId="{96DC0FA3-B64B-462E-9FA5-8D4E0F952F8F}" destId="{165D06B1-F144-462A-B5A7-41E8BDFF53BD}" srcOrd="1" destOrd="0" presId="urn:microsoft.com/office/officeart/2009/3/layout/HorizontalOrganizationChart"/>
    <dgm:cxn modelId="{B8D7178D-6265-43B4-9F3E-3FFBDA3C5BBA}" srcId="{96DC0FA3-B64B-462E-9FA5-8D4E0F952F8F}" destId="{DCB23A6D-3F0B-4BDA-944F-C08FAD05B934}" srcOrd="1" destOrd="0" parTransId="{0BF3D1D7-5DE8-42A5-B2BB-5B5455A7C48A}" sibTransId="{278DFD3E-883B-44E7-AA7C-44037EE3812E}"/>
    <dgm:cxn modelId="{2C778692-B97F-47AE-8FE7-819AB66C8F79}" type="presOf" srcId="{DCB23A6D-3F0B-4BDA-944F-C08FAD05B934}" destId="{D7A2DEB3-6DBD-4924-B450-9E5DAF12CEC4}" srcOrd="1" destOrd="0" presId="urn:microsoft.com/office/officeart/2009/3/layout/HorizontalOrganizationChart"/>
    <dgm:cxn modelId="{20024CB6-7CFE-47C6-B1A0-3EFDBAF1B602}" type="presOf" srcId="{9CDECFF0-42CD-4043-ADC1-BDF5266DCBD1}" destId="{AF964CF5-4E10-48CF-8BC8-C96696B051C5}" srcOrd="0" destOrd="0" presId="urn:microsoft.com/office/officeart/2009/3/layout/HorizontalOrganizationChart"/>
    <dgm:cxn modelId="{4D262DBA-F384-4978-9117-9882866C3247}" type="presOf" srcId="{DCB23A6D-3F0B-4BDA-944F-C08FAD05B934}" destId="{F6F55E4E-F407-45A2-A0D9-9769E4AD6DCD}" srcOrd="0" destOrd="0" presId="urn:microsoft.com/office/officeart/2009/3/layout/HorizontalOrganizationChart"/>
    <dgm:cxn modelId="{FF3489D2-91B6-4C3C-97BB-1BF91DD36185}" type="presOf" srcId="{933AA011-6B72-4A42-BA9F-5ACE2E750630}" destId="{067CBE10-5245-475F-9F83-BA477DD533C2}" srcOrd="0" destOrd="0" presId="urn:microsoft.com/office/officeart/2009/3/layout/HorizontalOrganizationChart"/>
    <dgm:cxn modelId="{3D66F5DD-0927-4D26-A366-7F842F8C16EB}" type="presOf" srcId="{CD7A5A11-66F5-4EEF-B627-8EC0589BB809}" destId="{F6C4614A-E7B5-4B13-B912-BD573DDA7C7D}" srcOrd="1" destOrd="0" presId="urn:microsoft.com/office/officeart/2009/3/layout/HorizontalOrganizationChart"/>
    <dgm:cxn modelId="{61CAB3E6-EAD3-4311-8AA0-148007ABEFE4}" type="presOf" srcId="{A57C76AB-EF28-4A9F-82DC-54F7E603E73A}" destId="{246E39B0-331C-4CF5-827E-187469CC5103}" srcOrd="0" destOrd="0" presId="urn:microsoft.com/office/officeart/2009/3/layout/HorizontalOrganizationChart"/>
    <dgm:cxn modelId="{3C6674F0-CABC-4CD1-8F56-198D004D8143}" type="presOf" srcId="{36D37974-6C50-4E9F-94B6-ABF62A6910BD}" destId="{1E3D0441-8B94-4C66-BC42-EF1FEA693E4D}" srcOrd="0" destOrd="0" presId="urn:microsoft.com/office/officeart/2009/3/layout/HorizontalOrganizationChart"/>
    <dgm:cxn modelId="{56713BFD-44A9-42F4-AF71-3AD51444DB97}" type="presOf" srcId="{96DC0FA3-B64B-462E-9FA5-8D4E0F952F8F}" destId="{DE188F52-3075-4DFF-AB76-591FC44ED815}" srcOrd="0" destOrd="0" presId="urn:microsoft.com/office/officeart/2009/3/layout/HorizontalOrganizationChart"/>
    <dgm:cxn modelId="{43968C63-8F8E-4067-873E-4D8D2B400711}" type="presParOf" srcId="{246E39B0-331C-4CF5-827E-187469CC5103}" destId="{30D08536-DBDC-4DFF-99DE-A62FA7277E3C}" srcOrd="0" destOrd="0" presId="urn:microsoft.com/office/officeart/2009/3/layout/HorizontalOrganizationChart"/>
    <dgm:cxn modelId="{EBF307E2-D4BC-4B12-96CE-CFE34FEC4CB8}" type="presParOf" srcId="{30D08536-DBDC-4DFF-99DE-A62FA7277E3C}" destId="{6A50D751-DCA1-4A06-A1E6-1D3F7C87DF6E}" srcOrd="0" destOrd="0" presId="urn:microsoft.com/office/officeart/2009/3/layout/HorizontalOrganizationChart"/>
    <dgm:cxn modelId="{449DF869-6D66-44DC-AA6B-9C5752C03A7B}" type="presParOf" srcId="{6A50D751-DCA1-4A06-A1E6-1D3F7C87DF6E}" destId="{067CBE10-5245-475F-9F83-BA477DD533C2}" srcOrd="0" destOrd="0" presId="urn:microsoft.com/office/officeart/2009/3/layout/HorizontalOrganizationChart"/>
    <dgm:cxn modelId="{FAACFD1F-700E-4A74-A1E9-323B5356099A}" type="presParOf" srcId="{6A50D751-DCA1-4A06-A1E6-1D3F7C87DF6E}" destId="{2FE5A94A-5454-416A-8C9B-0977D2648A8B}" srcOrd="1" destOrd="0" presId="urn:microsoft.com/office/officeart/2009/3/layout/HorizontalOrganizationChart"/>
    <dgm:cxn modelId="{B007CB9C-E541-4C77-BD5C-9B04CFCA27C6}" type="presParOf" srcId="{30D08536-DBDC-4DFF-99DE-A62FA7277E3C}" destId="{F6D75FDF-2BDE-4F0A-A345-8520AFD3AD61}" srcOrd="1" destOrd="0" presId="urn:microsoft.com/office/officeart/2009/3/layout/HorizontalOrganizationChart"/>
    <dgm:cxn modelId="{6F27E355-9160-4203-876A-7B52DEAED42D}" type="presParOf" srcId="{F6D75FDF-2BDE-4F0A-A345-8520AFD3AD61}" destId="{1E3D0441-8B94-4C66-BC42-EF1FEA693E4D}" srcOrd="0" destOrd="0" presId="urn:microsoft.com/office/officeart/2009/3/layout/HorizontalOrganizationChart"/>
    <dgm:cxn modelId="{FAB8E149-8C77-4E4C-B3C7-C35EF7AA3E9A}" type="presParOf" srcId="{F6D75FDF-2BDE-4F0A-A345-8520AFD3AD61}" destId="{1B771E28-1167-409D-B12B-2C46DDD45595}" srcOrd="1" destOrd="0" presId="urn:microsoft.com/office/officeart/2009/3/layout/HorizontalOrganizationChart"/>
    <dgm:cxn modelId="{42CA5F58-EC33-438F-ACF4-FC39DFFCA19C}" type="presParOf" srcId="{1B771E28-1167-409D-B12B-2C46DDD45595}" destId="{16D87E7E-0C88-4051-94D0-A68EF2E49A17}" srcOrd="0" destOrd="0" presId="urn:microsoft.com/office/officeart/2009/3/layout/HorizontalOrganizationChart"/>
    <dgm:cxn modelId="{7AC63B7A-CFA8-4E3D-AC18-6DE9B516D570}" type="presParOf" srcId="{16D87E7E-0C88-4051-94D0-A68EF2E49A17}" destId="{DE188F52-3075-4DFF-AB76-591FC44ED815}" srcOrd="0" destOrd="0" presId="urn:microsoft.com/office/officeart/2009/3/layout/HorizontalOrganizationChart"/>
    <dgm:cxn modelId="{93701208-B5F6-429D-A0C9-A1EB27292341}" type="presParOf" srcId="{16D87E7E-0C88-4051-94D0-A68EF2E49A17}" destId="{165D06B1-F144-462A-B5A7-41E8BDFF53BD}" srcOrd="1" destOrd="0" presId="urn:microsoft.com/office/officeart/2009/3/layout/HorizontalOrganizationChart"/>
    <dgm:cxn modelId="{000977DF-176D-497C-B85F-84B1E012BC1C}" type="presParOf" srcId="{1B771E28-1167-409D-B12B-2C46DDD45595}" destId="{D77F9233-DC08-4D19-92F2-3289E02A0759}" srcOrd="1" destOrd="0" presId="urn:microsoft.com/office/officeart/2009/3/layout/HorizontalOrganizationChart"/>
    <dgm:cxn modelId="{68DBD70E-AB47-4C91-AF12-A7F420264433}" type="presParOf" srcId="{D77F9233-DC08-4D19-92F2-3289E02A0759}" destId="{AF964CF5-4E10-48CF-8BC8-C96696B051C5}" srcOrd="0" destOrd="0" presId="urn:microsoft.com/office/officeart/2009/3/layout/HorizontalOrganizationChart"/>
    <dgm:cxn modelId="{B99D1521-D2DD-470B-9FB9-FCCA542D2F12}" type="presParOf" srcId="{D77F9233-DC08-4D19-92F2-3289E02A0759}" destId="{1A56769D-2317-462E-9667-DD9956650C40}" srcOrd="1" destOrd="0" presId="urn:microsoft.com/office/officeart/2009/3/layout/HorizontalOrganizationChart"/>
    <dgm:cxn modelId="{EA5ACCFD-7440-4610-9994-DEB09F85F28B}" type="presParOf" srcId="{1A56769D-2317-462E-9667-DD9956650C40}" destId="{9A734492-B1ED-40F8-9A29-266E8D5E20D1}" srcOrd="0" destOrd="0" presId="urn:microsoft.com/office/officeart/2009/3/layout/HorizontalOrganizationChart"/>
    <dgm:cxn modelId="{3B4585C6-4E6A-49ED-BD19-53EDF6FC22F0}" type="presParOf" srcId="{9A734492-B1ED-40F8-9A29-266E8D5E20D1}" destId="{FD42A6C4-E699-40F7-98D2-055542F0FC60}" srcOrd="0" destOrd="0" presId="urn:microsoft.com/office/officeart/2009/3/layout/HorizontalOrganizationChart"/>
    <dgm:cxn modelId="{2682A289-AC42-4CC6-82CC-249832996124}" type="presParOf" srcId="{9A734492-B1ED-40F8-9A29-266E8D5E20D1}" destId="{F6C4614A-E7B5-4B13-B912-BD573DDA7C7D}" srcOrd="1" destOrd="0" presId="urn:microsoft.com/office/officeart/2009/3/layout/HorizontalOrganizationChart"/>
    <dgm:cxn modelId="{136E8BFE-55A4-4E4F-8A20-87770738E753}" type="presParOf" srcId="{1A56769D-2317-462E-9667-DD9956650C40}" destId="{A0C09373-B188-4BB0-BBB4-0EA8849A5473}" srcOrd="1" destOrd="0" presId="urn:microsoft.com/office/officeart/2009/3/layout/HorizontalOrganizationChart"/>
    <dgm:cxn modelId="{A73FA0C0-E358-4AB3-835A-71F9E1A99462}" type="presParOf" srcId="{1A56769D-2317-462E-9667-DD9956650C40}" destId="{BEA88697-378F-4C69-83E6-875D1599345A}" srcOrd="2" destOrd="0" presId="urn:microsoft.com/office/officeart/2009/3/layout/HorizontalOrganizationChart"/>
    <dgm:cxn modelId="{34BC54CE-F2F8-4F5E-B41F-3A1AA472C98C}" type="presParOf" srcId="{D77F9233-DC08-4D19-92F2-3289E02A0759}" destId="{7AC6362E-70D3-4C19-89C9-EA29A76A1F39}" srcOrd="2" destOrd="0" presId="urn:microsoft.com/office/officeart/2009/3/layout/HorizontalOrganizationChart"/>
    <dgm:cxn modelId="{03A58DC3-0579-45FF-B6AF-FB9A87499B2D}" type="presParOf" srcId="{D77F9233-DC08-4D19-92F2-3289E02A0759}" destId="{BF668857-49A6-4E15-8EDC-412DE9AE4F54}" srcOrd="3" destOrd="0" presId="urn:microsoft.com/office/officeart/2009/3/layout/HorizontalOrganizationChart"/>
    <dgm:cxn modelId="{E6497E9B-1071-4548-8357-4D6809A85896}" type="presParOf" srcId="{BF668857-49A6-4E15-8EDC-412DE9AE4F54}" destId="{75E45F91-9099-4971-B9B0-CB36D8246560}" srcOrd="0" destOrd="0" presId="urn:microsoft.com/office/officeart/2009/3/layout/HorizontalOrganizationChart"/>
    <dgm:cxn modelId="{7998217F-A600-4A7A-8186-AC156FC9A57B}" type="presParOf" srcId="{75E45F91-9099-4971-B9B0-CB36D8246560}" destId="{F6F55E4E-F407-45A2-A0D9-9769E4AD6DCD}" srcOrd="0" destOrd="0" presId="urn:microsoft.com/office/officeart/2009/3/layout/HorizontalOrganizationChart"/>
    <dgm:cxn modelId="{323D679A-AA7F-4A3C-A52A-0D0F55DDC276}" type="presParOf" srcId="{75E45F91-9099-4971-B9B0-CB36D8246560}" destId="{D7A2DEB3-6DBD-4924-B450-9E5DAF12CEC4}" srcOrd="1" destOrd="0" presId="urn:microsoft.com/office/officeart/2009/3/layout/HorizontalOrganizationChart"/>
    <dgm:cxn modelId="{83BCF8A8-7665-4C72-9168-A7A10CF831F8}" type="presParOf" srcId="{BF668857-49A6-4E15-8EDC-412DE9AE4F54}" destId="{F5AA43A3-099B-43BA-AB7F-3B95FC0C6109}" srcOrd="1" destOrd="0" presId="urn:microsoft.com/office/officeart/2009/3/layout/HorizontalOrganizationChart"/>
    <dgm:cxn modelId="{47A30D23-8BD5-423A-89BD-BCB174ECFA8E}" type="presParOf" srcId="{BF668857-49A6-4E15-8EDC-412DE9AE4F54}" destId="{9A0DAEF2-7FE2-4935-B215-67B9C31A3824}" srcOrd="2" destOrd="0" presId="urn:microsoft.com/office/officeart/2009/3/layout/HorizontalOrganizationChart"/>
    <dgm:cxn modelId="{51A4E455-F905-438A-AA18-F3E2204BFB04}" type="presParOf" srcId="{1B771E28-1167-409D-B12B-2C46DDD45595}" destId="{CE68A83D-D2AE-4DD8-B65B-B7AD0BCECB59}" srcOrd="2" destOrd="0" presId="urn:microsoft.com/office/officeart/2009/3/layout/HorizontalOrganizationChart"/>
    <dgm:cxn modelId="{9BB683E1-C876-485E-9548-A5F2AEDC4043}" type="presParOf" srcId="{30D08536-DBDC-4DFF-99DE-A62FA7277E3C}" destId="{53D66E2F-4D16-42A1-80C9-63DB20F0E59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57C76AB-EF28-4A9F-82DC-54F7E603E73A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933AA011-6B72-4A42-BA9F-5ACE2E750630}">
      <dgm:prSet phldrT="[Texto]"/>
      <dgm:spPr/>
      <dgm:t>
        <a:bodyPr/>
        <a:lstStyle/>
        <a:p>
          <a:r>
            <a:rPr lang="pt-BR" dirty="0"/>
            <a:t>SU2005: 100 kg</a:t>
          </a:r>
        </a:p>
      </dgm:t>
    </dgm:pt>
    <dgm:pt modelId="{CF20CA0D-E9B8-46A3-9912-2439DD60EE09}" type="parTrans" cxnId="{7D4A5130-9C40-4661-9D14-2DA389AB9FC6}">
      <dgm:prSet/>
      <dgm:spPr/>
      <dgm:t>
        <a:bodyPr/>
        <a:lstStyle/>
        <a:p>
          <a:endParaRPr lang="pt-BR"/>
        </a:p>
      </dgm:t>
    </dgm:pt>
    <dgm:pt modelId="{B5F1F1EA-E620-4C18-AEF3-17E787F05389}" type="sibTrans" cxnId="{7D4A5130-9C40-4661-9D14-2DA389AB9FC6}">
      <dgm:prSet/>
      <dgm:spPr/>
      <dgm:t>
        <a:bodyPr/>
        <a:lstStyle/>
        <a:p>
          <a:endParaRPr lang="pt-BR"/>
        </a:p>
      </dgm:t>
    </dgm:pt>
    <dgm:pt modelId="{96DC0FA3-B64B-462E-9FA5-8D4E0F952F8F}">
      <dgm:prSet phldrT="[Texto]"/>
      <dgm:spPr/>
      <dgm:t>
        <a:bodyPr/>
        <a:lstStyle/>
        <a:p>
          <a:r>
            <a:rPr lang="pt-BR" dirty="0"/>
            <a:t>Ficha (100 kg)</a:t>
          </a:r>
        </a:p>
      </dgm:t>
    </dgm:pt>
    <dgm:pt modelId="{36D37974-6C50-4E9F-94B6-ABF62A6910BD}" type="parTrans" cxnId="{785CDA0F-58A6-4994-9711-DC04DC425E07}">
      <dgm:prSet/>
      <dgm:spPr/>
      <dgm:t>
        <a:bodyPr/>
        <a:lstStyle/>
        <a:p>
          <a:endParaRPr lang="pt-BR"/>
        </a:p>
      </dgm:t>
    </dgm:pt>
    <dgm:pt modelId="{D8D6E9BF-51FF-473E-87F5-96221338C8F1}" type="sibTrans" cxnId="{785CDA0F-58A6-4994-9711-DC04DC425E07}">
      <dgm:prSet/>
      <dgm:spPr/>
      <dgm:t>
        <a:bodyPr/>
        <a:lstStyle/>
        <a:p>
          <a:endParaRPr lang="pt-BR"/>
        </a:p>
      </dgm:t>
    </dgm:pt>
    <dgm:pt modelId="{3140DEA5-48D7-4F0D-BC25-FB1F63EDE1CC}">
      <dgm:prSet phldrT="[Texto]"/>
      <dgm:spPr/>
      <dgm:t>
        <a:bodyPr/>
        <a:lstStyle/>
        <a:p>
          <a:r>
            <a:rPr lang="pt-BR" dirty="0"/>
            <a:t>Lote (100 kg)</a:t>
          </a:r>
        </a:p>
      </dgm:t>
    </dgm:pt>
    <dgm:pt modelId="{461A9328-B17F-4C6B-9D59-12D226B3F214}" type="parTrans" cxnId="{86276242-3780-437A-B97E-F0D33DEA7A5F}">
      <dgm:prSet/>
      <dgm:spPr/>
      <dgm:t>
        <a:bodyPr/>
        <a:lstStyle/>
        <a:p>
          <a:endParaRPr lang="pt-BR"/>
        </a:p>
      </dgm:t>
    </dgm:pt>
    <dgm:pt modelId="{790984FA-FFCD-4619-BE86-DD6F4D403188}" type="sibTrans" cxnId="{86276242-3780-437A-B97E-F0D33DEA7A5F}">
      <dgm:prSet/>
      <dgm:spPr/>
      <dgm:t>
        <a:bodyPr/>
        <a:lstStyle/>
        <a:p>
          <a:endParaRPr lang="pt-BR"/>
        </a:p>
      </dgm:t>
    </dgm:pt>
    <dgm:pt modelId="{CD7A5A11-66F5-4EEF-B627-8EC0589BB809}">
      <dgm:prSet phldrT="[Texto]"/>
      <dgm:spPr/>
      <dgm:t>
        <a:bodyPr/>
        <a:lstStyle/>
        <a:p>
          <a:r>
            <a:rPr lang="pt-BR" dirty="0"/>
            <a:t>Ficha 10: 50 kg</a:t>
          </a:r>
        </a:p>
      </dgm:t>
    </dgm:pt>
    <dgm:pt modelId="{9CDECFF0-42CD-4043-ADC1-BDF5266DCBD1}" type="parTrans" cxnId="{B7480508-4AAC-4BB1-81FC-55278C23216C}">
      <dgm:prSet/>
      <dgm:spPr/>
      <dgm:t>
        <a:bodyPr/>
        <a:lstStyle/>
        <a:p>
          <a:endParaRPr lang="pt-BR"/>
        </a:p>
      </dgm:t>
    </dgm:pt>
    <dgm:pt modelId="{24958069-ABAC-49FC-B816-74B3BF8A0EA9}" type="sibTrans" cxnId="{B7480508-4AAC-4BB1-81FC-55278C23216C}">
      <dgm:prSet/>
      <dgm:spPr/>
      <dgm:t>
        <a:bodyPr/>
        <a:lstStyle/>
        <a:p>
          <a:endParaRPr lang="pt-BR"/>
        </a:p>
      </dgm:t>
    </dgm:pt>
    <dgm:pt modelId="{DCB23A6D-3F0B-4BDA-944F-C08FAD05B934}">
      <dgm:prSet phldrT="[Texto]"/>
      <dgm:spPr/>
      <dgm:t>
        <a:bodyPr/>
        <a:lstStyle/>
        <a:p>
          <a:r>
            <a:rPr lang="pt-BR" dirty="0"/>
            <a:t>Ficha 20: 50 kg </a:t>
          </a:r>
        </a:p>
      </dgm:t>
    </dgm:pt>
    <dgm:pt modelId="{0BF3D1D7-5DE8-42A5-B2BB-5B5455A7C48A}" type="parTrans" cxnId="{B8D7178D-6265-43B4-9F3E-3FFBDA3C5BBA}">
      <dgm:prSet/>
      <dgm:spPr/>
      <dgm:t>
        <a:bodyPr/>
        <a:lstStyle/>
        <a:p>
          <a:endParaRPr lang="pt-BR"/>
        </a:p>
      </dgm:t>
    </dgm:pt>
    <dgm:pt modelId="{278DFD3E-883B-44E7-AA7C-44037EE3812E}" type="sibTrans" cxnId="{B8D7178D-6265-43B4-9F3E-3FFBDA3C5BBA}">
      <dgm:prSet/>
      <dgm:spPr/>
      <dgm:t>
        <a:bodyPr/>
        <a:lstStyle/>
        <a:p>
          <a:endParaRPr lang="pt-BR"/>
        </a:p>
      </dgm:t>
    </dgm:pt>
    <dgm:pt modelId="{B15E7116-ADBF-4048-960A-98009A96DAEC}">
      <dgm:prSet phldrT="[Texto]"/>
      <dgm:spPr/>
      <dgm:t>
        <a:bodyPr/>
        <a:lstStyle/>
        <a:p>
          <a:r>
            <a:rPr lang="pt-BR" dirty="0"/>
            <a:t>Lote 1: 25 kg</a:t>
          </a:r>
        </a:p>
      </dgm:t>
    </dgm:pt>
    <dgm:pt modelId="{E4DA0E86-2CD7-4779-8F61-45843BC867D9}" type="parTrans" cxnId="{DA3EC392-2200-4DC4-AD6B-789242828BFF}">
      <dgm:prSet/>
      <dgm:spPr/>
      <dgm:t>
        <a:bodyPr/>
        <a:lstStyle/>
        <a:p>
          <a:endParaRPr lang="pt-BR"/>
        </a:p>
      </dgm:t>
    </dgm:pt>
    <dgm:pt modelId="{93A4ED7D-0269-4AE4-8E6E-A8A0EBD1C3FA}" type="sibTrans" cxnId="{DA3EC392-2200-4DC4-AD6B-789242828BFF}">
      <dgm:prSet/>
      <dgm:spPr/>
      <dgm:t>
        <a:bodyPr/>
        <a:lstStyle/>
        <a:p>
          <a:endParaRPr lang="pt-BR"/>
        </a:p>
      </dgm:t>
    </dgm:pt>
    <dgm:pt modelId="{64CDC1C8-98AC-40BF-94C8-68F7A4AF5D1C}">
      <dgm:prSet phldrT="[Texto]"/>
      <dgm:spPr/>
      <dgm:t>
        <a:bodyPr/>
        <a:lstStyle/>
        <a:p>
          <a:r>
            <a:rPr lang="pt-BR" dirty="0"/>
            <a:t>Lote 2: 50 kg</a:t>
          </a:r>
        </a:p>
      </dgm:t>
    </dgm:pt>
    <dgm:pt modelId="{867AD872-604B-42B8-982C-350B3645E6D8}" type="parTrans" cxnId="{8E6B83AF-A1BE-44F3-A63C-C8313A451504}">
      <dgm:prSet/>
      <dgm:spPr/>
      <dgm:t>
        <a:bodyPr/>
        <a:lstStyle/>
        <a:p>
          <a:endParaRPr lang="pt-BR"/>
        </a:p>
      </dgm:t>
    </dgm:pt>
    <dgm:pt modelId="{72F43EAB-56DA-4E96-95AE-A5FE4A080FE0}" type="sibTrans" cxnId="{8E6B83AF-A1BE-44F3-A63C-C8313A451504}">
      <dgm:prSet/>
      <dgm:spPr/>
      <dgm:t>
        <a:bodyPr/>
        <a:lstStyle/>
        <a:p>
          <a:endParaRPr lang="pt-BR"/>
        </a:p>
      </dgm:t>
    </dgm:pt>
    <dgm:pt modelId="{AC6EFA3D-A265-4212-8ACD-1EF604CF3125}">
      <dgm:prSet phldrT="[Texto]"/>
      <dgm:spPr/>
      <dgm:t>
        <a:bodyPr/>
        <a:lstStyle/>
        <a:p>
          <a:r>
            <a:rPr lang="pt-BR" dirty="0"/>
            <a:t>Lote 3: 25 kg</a:t>
          </a:r>
        </a:p>
      </dgm:t>
    </dgm:pt>
    <dgm:pt modelId="{4F558B60-7A5D-4565-AA7A-5B5B12D335C5}" type="parTrans" cxnId="{FF5B6F15-3F95-4E26-B15D-062FEF201A30}">
      <dgm:prSet/>
      <dgm:spPr/>
      <dgm:t>
        <a:bodyPr/>
        <a:lstStyle/>
        <a:p>
          <a:endParaRPr lang="pt-BR"/>
        </a:p>
      </dgm:t>
    </dgm:pt>
    <dgm:pt modelId="{A59B7538-0113-4445-984E-07D7FDCFCC74}" type="sibTrans" cxnId="{FF5B6F15-3F95-4E26-B15D-062FEF201A30}">
      <dgm:prSet/>
      <dgm:spPr/>
      <dgm:t>
        <a:bodyPr/>
        <a:lstStyle/>
        <a:p>
          <a:endParaRPr lang="pt-BR"/>
        </a:p>
      </dgm:t>
    </dgm:pt>
    <dgm:pt modelId="{13224295-03AF-49D9-BE33-9952396302E7}" type="pres">
      <dgm:prSet presAssocID="{A57C76AB-EF28-4A9F-82DC-54F7E603E7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EE3DAA2-F853-4F23-9D5F-78A9F878887C}" type="pres">
      <dgm:prSet presAssocID="{933AA011-6B72-4A42-BA9F-5ACE2E750630}" presName="hierRoot1" presStyleCnt="0">
        <dgm:presLayoutVars>
          <dgm:hierBranch val="init"/>
        </dgm:presLayoutVars>
      </dgm:prSet>
      <dgm:spPr/>
    </dgm:pt>
    <dgm:pt modelId="{8D3D5579-42C5-4023-BDAC-302FB74AF5AA}" type="pres">
      <dgm:prSet presAssocID="{933AA011-6B72-4A42-BA9F-5ACE2E750630}" presName="rootComposite1" presStyleCnt="0"/>
      <dgm:spPr/>
    </dgm:pt>
    <dgm:pt modelId="{1F1D2A60-F681-4F47-9C7E-FFF0045BC404}" type="pres">
      <dgm:prSet presAssocID="{933AA011-6B72-4A42-BA9F-5ACE2E750630}" presName="rootText1" presStyleLbl="node0" presStyleIdx="0" presStyleCnt="1">
        <dgm:presLayoutVars>
          <dgm:chPref val="3"/>
        </dgm:presLayoutVars>
      </dgm:prSet>
      <dgm:spPr/>
    </dgm:pt>
    <dgm:pt modelId="{179C4B79-EBDB-421D-BC9C-366D091CF68C}" type="pres">
      <dgm:prSet presAssocID="{933AA011-6B72-4A42-BA9F-5ACE2E750630}" presName="rootConnector1" presStyleLbl="node1" presStyleIdx="0" presStyleCnt="0"/>
      <dgm:spPr/>
    </dgm:pt>
    <dgm:pt modelId="{91A12568-2525-4735-93BA-24DD42C613C6}" type="pres">
      <dgm:prSet presAssocID="{933AA011-6B72-4A42-BA9F-5ACE2E750630}" presName="hierChild2" presStyleCnt="0"/>
      <dgm:spPr/>
    </dgm:pt>
    <dgm:pt modelId="{CD3FB038-AF8B-4163-AC5D-FCA1BD331B09}" type="pres">
      <dgm:prSet presAssocID="{36D37974-6C50-4E9F-94B6-ABF62A6910BD}" presName="Name64" presStyleLbl="parChTrans1D2" presStyleIdx="0" presStyleCnt="2"/>
      <dgm:spPr/>
    </dgm:pt>
    <dgm:pt modelId="{6744B4B7-B6D5-4007-9F23-B76D74617713}" type="pres">
      <dgm:prSet presAssocID="{96DC0FA3-B64B-462E-9FA5-8D4E0F952F8F}" presName="hierRoot2" presStyleCnt="0">
        <dgm:presLayoutVars>
          <dgm:hierBranch val="init"/>
        </dgm:presLayoutVars>
      </dgm:prSet>
      <dgm:spPr/>
    </dgm:pt>
    <dgm:pt modelId="{AC7E700D-454C-4813-90FA-0209EACD719B}" type="pres">
      <dgm:prSet presAssocID="{96DC0FA3-B64B-462E-9FA5-8D4E0F952F8F}" presName="rootComposite" presStyleCnt="0"/>
      <dgm:spPr/>
    </dgm:pt>
    <dgm:pt modelId="{D74B00DC-3AA4-4521-AA7E-50431E28055C}" type="pres">
      <dgm:prSet presAssocID="{96DC0FA3-B64B-462E-9FA5-8D4E0F952F8F}" presName="rootText" presStyleLbl="node2" presStyleIdx="0" presStyleCnt="2">
        <dgm:presLayoutVars>
          <dgm:chPref val="3"/>
        </dgm:presLayoutVars>
      </dgm:prSet>
      <dgm:spPr/>
    </dgm:pt>
    <dgm:pt modelId="{865F4507-7E17-4757-96CB-CB2D6DE1A678}" type="pres">
      <dgm:prSet presAssocID="{96DC0FA3-B64B-462E-9FA5-8D4E0F952F8F}" presName="rootConnector" presStyleLbl="node2" presStyleIdx="0" presStyleCnt="2"/>
      <dgm:spPr/>
    </dgm:pt>
    <dgm:pt modelId="{ED1013E1-6C52-4AF4-B2DF-488D1A465FC6}" type="pres">
      <dgm:prSet presAssocID="{96DC0FA3-B64B-462E-9FA5-8D4E0F952F8F}" presName="hierChild4" presStyleCnt="0"/>
      <dgm:spPr/>
    </dgm:pt>
    <dgm:pt modelId="{80CF1205-44F7-4310-B01D-14FBDE970EB8}" type="pres">
      <dgm:prSet presAssocID="{9CDECFF0-42CD-4043-ADC1-BDF5266DCBD1}" presName="Name64" presStyleLbl="parChTrans1D3" presStyleIdx="0" presStyleCnt="5"/>
      <dgm:spPr/>
    </dgm:pt>
    <dgm:pt modelId="{8A3E45B2-B0E3-45E8-93D9-458CE99FA693}" type="pres">
      <dgm:prSet presAssocID="{CD7A5A11-66F5-4EEF-B627-8EC0589BB809}" presName="hierRoot2" presStyleCnt="0">
        <dgm:presLayoutVars>
          <dgm:hierBranch val="init"/>
        </dgm:presLayoutVars>
      </dgm:prSet>
      <dgm:spPr/>
    </dgm:pt>
    <dgm:pt modelId="{85B37BAA-3D1A-4ABE-BE80-80A997D05611}" type="pres">
      <dgm:prSet presAssocID="{CD7A5A11-66F5-4EEF-B627-8EC0589BB809}" presName="rootComposite" presStyleCnt="0"/>
      <dgm:spPr/>
    </dgm:pt>
    <dgm:pt modelId="{2DBA80B4-28F5-4B68-A065-3677669FEF77}" type="pres">
      <dgm:prSet presAssocID="{CD7A5A11-66F5-4EEF-B627-8EC0589BB809}" presName="rootText" presStyleLbl="node3" presStyleIdx="0" presStyleCnt="5">
        <dgm:presLayoutVars>
          <dgm:chPref val="3"/>
        </dgm:presLayoutVars>
      </dgm:prSet>
      <dgm:spPr/>
    </dgm:pt>
    <dgm:pt modelId="{3132E1AD-C4EF-4B52-98AD-02AE31F3C593}" type="pres">
      <dgm:prSet presAssocID="{CD7A5A11-66F5-4EEF-B627-8EC0589BB809}" presName="rootConnector" presStyleLbl="node3" presStyleIdx="0" presStyleCnt="5"/>
      <dgm:spPr/>
    </dgm:pt>
    <dgm:pt modelId="{3ECC80B4-09CD-4BD4-BB9E-6533953CF790}" type="pres">
      <dgm:prSet presAssocID="{CD7A5A11-66F5-4EEF-B627-8EC0589BB809}" presName="hierChild4" presStyleCnt="0"/>
      <dgm:spPr/>
    </dgm:pt>
    <dgm:pt modelId="{27074288-D3BC-4AE6-AD31-F379DA8C5816}" type="pres">
      <dgm:prSet presAssocID="{CD7A5A11-66F5-4EEF-B627-8EC0589BB809}" presName="hierChild5" presStyleCnt="0"/>
      <dgm:spPr/>
    </dgm:pt>
    <dgm:pt modelId="{F0EF8F27-EEB4-4DA4-A9BC-C73DD891DBFB}" type="pres">
      <dgm:prSet presAssocID="{0BF3D1D7-5DE8-42A5-B2BB-5B5455A7C48A}" presName="Name64" presStyleLbl="parChTrans1D3" presStyleIdx="1" presStyleCnt="5"/>
      <dgm:spPr/>
    </dgm:pt>
    <dgm:pt modelId="{033DDC8D-B4B8-4B1F-AC1F-29954593B249}" type="pres">
      <dgm:prSet presAssocID="{DCB23A6D-3F0B-4BDA-944F-C08FAD05B934}" presName="hierRoot2" presStyleCnt="0">
        <dgm:presLayoutVars>
          <dgm:hierBranch val="init"/>
        </dgm:presLayoutVars>
      </dgm:prSet>
      <dgm:spPr/>
    </dgm:pt>
    <dgm:pt modelId="{2B4BFBA7-47B7-4837-A049-51203011F379}" type="pres">
      <dgm:prSet presAssocID="{DCB23A6D-3F0B-4BDA-944F-C08FAD05B934}" presName="rootComposite" presStyleCnt="0"/>
      <dgm:spPr/>
    </dgm:pt>
    <dgm:pt modelId="{0BBC3030-5F75-4EBB-9316-ECC0B872D65F}" type="pres">
      <dgm:prSet presAssocID="{DCB23A6D-3F0B-4BDA-944F-C08FAD05B934}" presName="rootText" presStyleLbl="node3" presStyleIdx="1" presStyleCnt="5">
        <dgm:presLayoutVars>
          <dgm:chPref val="3"/>
        </dgm:presLayoutVars>
      </dgm:prSet>
      <dgm:spPr/>
    </dgm:pt>
    <dgm:pt modelId="{850DAD0C-2E85-4947-99C2-9299AC464E31}" type="pres">
      <dgm:prSet presAssocID="{DCB23A6D-3F0B-4BDA-944F-C08FAD05B934}" presName="rootConnector" presStyleLbl="node3" presStyleIdx="1" presStyleCnt="5"/>
      <dgm:spPr/>
    </dgm:pt>
    <dgm:pt modelId="{6BDEDB85-B2CE-4098-A0DC-576EEC8DF9B5}" type="pres">
      <dgm:prSet presAssocID="{DCB23A6D-3F0B-4BDA-944F-C08FAD05B934}" presName="hierChild4" presStyleCnt="0"/>
      <dgm:spPr/>
    </dgm:pt>
    <dgm:pt modelId="{B5E618D1-1977-4F26-9663-3791F5F7E2CE}" type="pres">
      <dgm:prSet presAssocID="{DCB23A6D-3F0B-4BDA-944F-C08FAD05B934}" presName="hierChild5" presStyleCnt="0"/>
      <dgm:spPr/>
    </dgm:pt>
    <dgm:pt modelId="{E62C66A1-4CEA-4B32-B0F7-358B6DDFADF5}" type="pres">
      <dgm:prSet presAssocID="{96DC0FA3-B64B-462E-9FA5-8D4E0F952F8F}" presName="hierChild5" presStyleCnt="0"/>
      <dgm:spPr/>
    </dgm:pt>
    <dgm:pt modelId="{F6B9E94F-D237-41B2-A81B-3C35EB9CB502}" type="pres">
      <dgm:prSet presAssocID="{461A9328-B17F-4C6B-9D59-12D226B3F214}" presName="Name64" presStyleLbl="parChTrans1D2" presStyleIdx="1" presStyleCnt="2"/>
      <dgm:spPr/>
    </dgm:pt>
    <dgm:pt modelId="{684E0CEB-27D4-42A1-9CD8-26D5EDD58A83}" type="pres">
      <dgm:prSet presAssocID="{3140DEA5-48D7-4F0D-BC25-FB1F63EDE1CC}" presName="hierRoot2" presStyleCnt="0">
        <dgm:presLayoutVars>
          <dgm:hierBranch val="init"/>
        </dgm:presLayoutVars>
      </dgm:prSet>
      <dgm:spPr/>
    </dgm:pt>
    <dgm:pt modelId="{E2BBEB1E-21BE-4532-9E44-7869C50579EA}" type="pres">
      <dgm:prSet presAssocID="{3140DEA5-48D7-4F0D-BC25-FB1F63EDE1CC}" presName="rootComposite" presStyleCnt="0"/>
      <dgm:spPr/>
    </dgm:pt>
    <dgm:pt modelId="{06AEE554-C518-4155-A801-C4764CBB4EEB}" type="pres">
      <dgm:prSet presAssocID="{3140DEA5-48D7-4F0D-BC25-FB1F63EDE1CC}" presName="rootText" presStyleLbl="node2" presStyleIdx="1" presStyleCnt="2">
        <dgm:presLayoutVars>
          <dgm:chPref val="3"/>
        </dgm:presLayoutVars>
      </dgm:prSet>
      <dgm:spPr/>
    </dgm:pt>
    <dgm:pt modelId="{25EBB23F-3F96-4809-A503-1EC15C0E0C03}" type="pres">
      <dgm:prSet presAssocID="{3140DEA5-48D7-4F0D-BC25-FB1F63EDE1CC}" presName="rootConnector" presStyleLbl="node2" presStyleIdx="1" presStyleCnt="2"/>
      <dgm:spPr/>
    </dgm:pt>
    <dgm:pt modelId="{03E9754E-ADA1-4990-A69D-8F0274BE9C73}" type="pres">
      <dgm:prSet presAssocID="{3140DEA5-48D7-4F0D-BC25-FB1F63EDE1CC}" presName="hierChild4" presStyleCnt="0"/>
      <dgm:spPr/>
    </dgm:pt>
    <dgm:pt modelId="{5D056674-A2AE-4087-9F50-AAE798007278}" type="pres">
      <dgm:prSet presAssocID="{E4DA0E86-2CD7-4779-8F61-45843BC867D9}" presName="Name64" presStyleLbl="parChTrans1D3" presStyleIdx="2" presStyleCnt="5"/>
      <dgm:spPr/>
    </dgm:pt>
    <dgm:pt modelId="{5E47EF0F-7D31-4458-B456-49E6B63F06CC}" type="pres">
      <dgm:prSet presAssocID="{B15E7116-ADBF-4048-960A-98009A96DAEC}" presName="hierRoot2" presStyleCnt="0">
        <dgm:presLayoutVars>
          <dgm:hierBranch val="init"/>
        </dgm:presLayoutVars>
      </dgm:prSet>
      <dgm:spPr/>
    </dgm:pt>
    <dgm:pt modelId="{0244EDC9-D802-495C-BDC8-30E016C8B28B}" type="pres">
      <dgm:prSet presAssocID="{B15E7116-ADBF-4048-960A-98009A96DAEC}" presName="rootComposite" presStyleCnt="0"/>
      <dgm:spPr/>
    </dgm:pt>
    <dgm:pt modelId="{3367ABB0-5A05-44A7-80FB-505CC7986F96}" type="pres">
      <dgm:prSet presAssocID="{B15E7116-ADBF-4048-960A-98009A96DAEC}" presName="rootText" presStyleLbl="node3" presStyleIdx="2" presStyleCnt="5">
        <dgm:presLayoutVars>
          <dgm:chPref val="3"/>
        </dgm:presLayoutVars>
      </dgm:prSet>
      <dgm:spPr/>
    </dgm:pt>
    <dgm:pt modelId="{3CDE2E0F-81C5-4DF0-BF77-6B2B7ECC3C4F}" type="pres">
      <dgm:prSet presAssocID="{B15E7116-ADBF-4048-960A-98009A96DAEC}" presName="rootConnector" presStyleLbl="node3" presStyleIdx="2" presStyleCnt="5"/>
      <dgm:spPr/>
    </dgm:pt>
    <dgm:pt modelId="{3C471C84-DD65-4A14-985B-4690B7099F63}" type="pres">
      <dgm:prSet presAssocID="{B15E7116-ADBF-4048-960A-98009A96DAEC}" presName="hierChild4" presStyleCnt="0"/>
      <dgm:spPr/>
    </dgm:pt>
    <dgm:pt modelId="{104825B7-EF36-412D-86C0-32E31751A231}" type="pres">
      <dgm:prSet presAssocID="{B15E7116-ADBF-4048-960A-98009A96DAEC}" presName="hierChild5" presStyleCnt="0"/>
      <dgm:spPr/>
    </dgm:pt>
    <dgm:pt modelId="{3AE95201-3CF6-44B5-8DD1-5C2BAE9EEB30}" type="pres">
      <dgm:prSet presAssocID="{867AD872-604B-42B8-982C-350B3645E6D8}" presName="Name64" presStyleLbl="parChTrans1D3" presStyleIdx="3" presStyleCnt="5"/>
      <dgm:spPr/>
    </dgm:pt>
    <dgm:pt modelId="{E75F7645-FC48-4D7A-ABCF-ACF7B5B52FC3}" type="pres">
      <dgm:prSet presAssocID="{64CDC1C8-98AC-40BF-94C8-68F7A4AF5D1C}" presName="hierRoot2" presStyleCnt="0">
        <dgm:presLayoutVars>
          <dgm:hierBranch val="init"/>
        </dgm:presLayoutVars>
      </dgm:prSet>
      <dgm:spPr/>
    </dgm:pt>
    <dgm:pt modelId="{1E3095A7-EBBD-4ED5-989A-6E6341ACFD5E}" type="pres">
      <dgm:prSet presAssocID="{64CDC1C8-98AC-40BF-94C8-68F7A4AF5D1C}" presName="rootComposite" presStyleCnt="0"/>
      <dgm:spPr/>
    </dgm:pt>
    <dgm:pt modelId="{6F3AADF8-2A89-42E3-83BF-62E15BE4FFC7}" type="pres">
      <dgm:prSet presAssocID="{64CDC1C8-98AC-40BF-94C8-68F7A4AF5D1C}" presName="rootText" presStyleLbl="node3" presStyleIdx="3" presStyleCnt="5">
        <dgm:presLayoutVars>
          <dgm:chPref val="3"/>
        </dgm:presLayoutVars>
      </dgm:prSet>
      <dgm:spPr/>
    </dgm:pt>
    <dgm:pt modelId="{ED6182BD-FD79-4505-A50F-EE77A529FAAD}" type="pres">
      <dgm:prSet presAssocID="{64CDC1C8-98AC-40BF-94C8-68F7A4AF5D1C}" presName="rootConnector" presStyleLbl="node3" presStyleIdx="3" presStyleCnt="5"/>
      <dgm:spPr/>
    </dgm:pt>
    <dgm:pt modelId="{A1CA5603-F0F2-41A4-B44D-65D929D24FF9}" type="pres">
      <dgm:prSet presAssocID="{64CDC1C8-98AC-40BF-94C8-68F7A4AF5D1C}" presName="hierChild4" presStyleCnt="0"/>
      <dgm:spPr/>
    </dgm:pt>
    <dgm:pt modelId="{BBDD44A1-06A8-4B64-BEFB-9515B0276D3A}" type="pres">
      <dgm:prSet presAssocID="{64CDC1C8-98AC-40BF-94C8-68F7A4AF5D1C}" presName="hierChild5" presStyleCnt="0"/>
      <dgm:spPr/>
    </dgm:pt>
    <dgm:pt modelId="{6C6509A3-E04E-44D7-A58F-F1324F3EC12E}" type="pres">
      <dgm:prSet presAssocID="{4F558B60-7A5D-4565-AA7A-5B5B12D335C5}" presName="Name64" presStyleLbl="parChTrans1D3" presStyleIdx="4" presStyleCnt="5"/>
      <dgm:spPr/>
    </dgm:pt>
    <dgm:pt modelId="{1EE27DC3-6868-4450-BA34-C61999099A72}" type="pres">
      <dgm:prSet presAssocID="{AC6EFA3D-A265-4212-8ACD-1EF604CF3125}" presName="hierRoot2" presStyleCnt="0">
        <dgm:presLayoutVars>
          <dgm:hierBranch val="init"/>
        </dgm:presLayoutVars>
      </dgm:prSet>
      <dgm:spPr/>
    </dgm:pt>
    <dgm:pt modelId="{FEA5AFF5-E092-442A-85A7-D07F375FDA32}" type="pres">
      <dgm:prSet presAssocID="{AC6EFA3D-A265-4212-8ACD-1EF604CF3125}" presName="rootComposite" presStyleCnt="0"/>
      <dgm:spPr/>
    </dgm:pt>
    <dgm:pt modelId="{397E6DAC-B4B5-4580-A856-E3B3FEB705B8}" type="pres">
      <dgm:prSet presAssocID="{AC6EFA3D-A265-4212-8ACD-1EF604CF3125}" presName="rootText" presStyleLbl="node3" presStyleIdx="4" presStyleCnt="5">
        <dgm:presLayoutVars>
          <dgm:chPref val="3"/>
        </dgm:presLayoutVars>
      </dgm:prSet>
      <dgm:spPr/>
    </dgm:pt>
    <dgm:pt modelId="{1E305955-E5C6-4A11-A221-DCA0720CA0FA}" type="pres">
      <dgm:prSet presAssocID="{AC6EFA3D-A265-4212-8ACD-1EF604CF3125}" presName="rootConnector" presStyleLbl="node3" presStyleIdx="4" presStyleCnt="5"/>
      <dgm:spPr/>
    </dgm:pt>
    <dgm:pt modelId="{6D7EC7CB-FEED-45EB-BFF8-44728AE0F37E}" type="pres">
      <dgm:prSet presAssocID="{AC6EFA3D-A265-4212-8ACD-1EF604CF3125}" presName="hierChild4" presStyleCnt="0"/>
      <dgm:spPr/>
    </dgm:pt>
    <dgm:pt modelId="{2A5E9A22-CAB9-48B0-969C-DF288225F410}" type="pres">
      <dgm:prSet presAssocID="{AC6EFA3D-A265-4212-8ACD-1EF604CF3125}" presName="hierChild5" presStyleCnt="0"/>
      <dgm:spPr/>
    </dgm:pt>
    <dgm:pt modelId="{71038CD1-5522-411A-A81E-A873409FB9FC}" type="pres">
      <dgm:prSet presAssocID="{3140DEA5-48D7-4F0D-BC25-FB1F63EDE1CC}" presName="hierChild5" presStyleCnt="0"/>
      <dgm:spPr/>
    </dgm:pt>
    <dgm:pt modelId="{74B41B64-DAA9-4190-AEAE-62775012931C}" type="pres">
      <dgm:prSet presAssocID="{933AA011-6B72-4A42-BA9F-5ACE2E750630}" presName="hierChild3" presStyleCnt="0"/>
      <dgm:spPr/>
    </dgm:pt>
  </dgm:ptLst>
  <dgm:cxnLst>
    <dgm:cxn modelId="{1134E900-D221-45B7-BE2F-BD7D36B0FE80}" type="presOf" srcId="{DCB23A6D-3F0B-4BDA-944F-C08FAD05B934}" destId="{850DAD0C-2E85-4947-99C2-9299AC464E31}" srcOrd="1" destOrd="0" presId="urn:microsoft.com/office/officeart/2009/3/layout/HorizontalOrganizationChart"/>
    <dgm:cxn modelId="{B7480508-4AAC-4BB1-81FC-55278C23216C}" srcId="{96DC0FA3-B64B-462E-9FA5-8D4E0F952F8F}" destId="{CD7A5A11-66F5-4EEF-B627-8EC0589BB809}" srcOrd="0" destOrd="0" parTransId="{9CDECFF0-42CD-4043-ADC1-BDF5266DCBD1}" sibTransId="{24958069-ABAC-49FC-B816-74B3BF8A0EA9}"/>
    <dgm:cxn modelId="{785CDA0F-58A6-4994-9711-DC04DC425E07}" srcId="{933AA011-6B72-4A42-BA9F-5ACE2E750630}" destId="{96DC0FA3-B64B-462E-9FA5-8D4E0F952F8F}" srcOrd="0" destOrd="0" parTransId="{36D37974-6C50-4E9F-94B6-ABF62A6910BD}" sibTransId="{D8D6E9BF-51FF-473E-87F5-96221338C8F1}"/>
    <dgm:cxn modelId="{FF5B6F15-3F95-4E26-B15D-062FEF201A30}" srcId="{3140DEA5-48D7-4F0D-BC25-FB1F63EDE1CC}" destId="{AC6EFA3D-A265-4212-8ACD-1EF604CF3125}" srcOrd="2" destOrd="0" parTransId="{4F558B60-7A5D-4565-AA7A-5B5B12D335C5}" sibTransId="{A59B7538-0113-4445-984E-07D7FDCFCC74}"/>
    <dgm:cxn modelId="{7668C518-7217-41AE-9DA3-F6C0C2F832ED}" type="presOf" srcId="{64CDC1C8-98AC-40BF-94C8-68F7A4AF5D1C}" destId="{ED6182BD-FD79-4505-A50F-EE77A529FAAD}" srcOrd="1" destOrd="0" presId="urn:microsoft.com/office/officeart/2009/3/layout/HorizontalOrganizationChart"/>
    <dgm:cxn modelId="{7D4A5130-9C40-4661-9D14-2DA389AB9FC6}" srcId="{A57C76AB-EF28-4A9F-82DC-54F7E603E73A}" destId="{933AA011-6B72-4A42-BA9F-5ACE2E750630}" srcOrd="0" destOrd="0" parTransId="{CF20CA0D-E9B8-46A3-9912-2439DD60EE09}" sibTransId="{B5F1F1EA-E620-4C18-AEF3-17E787F05389}"/>
    <dgm:cxn modelId="{1774A63D-E17E-41F5-A0B4-E710A3DC2FEA}" type="presOf" srcId="{933AA011-6B72-4A42-BA9F-5ACE2E750630}" destId="{1F1D2A60-F681-4F47-9C7E-FFF0045BC404}" srcOrd="0" destOrd="0" presId="urn:microsoft.com/office/officeart/2009/3/layout/HorizontalOrganizationChart"/>
    <dgm:cxn modelId="{86276242-3780-437A-B97E-F0D33DEA7A5F}" srcId="{933AA011-6B72-4A42-BA9F-5ACE2E750630}" destId="{3140DEA5-48D7-4F0D-BC25-FB1F63EDE1CC}" srcOrd="1" destOrd="0" parTransId="{461A9328-B17F-4C6B-9D59-12D226B3F214}" sibTransId="{790984FA-FFCD-4619-BE86-DD6F4D403188}"/>
    <dgm:cxn modelId="{0BD95645-446E-4790-9D36-B5DCB7A4614C}" type="presOf" srcId="{AC6EFA3D-A265-4212-8ACD-1EF604CF3125}" destId="{397E6DAC-B4B5-4580-A856-E3B3FEB705B8}" srcOrd="0" destOrd="0" presId="urn:microsoft.com/office/officeart/2009/3/layout/HorizontalOrganizationChart"/>
    <dgm:cxn modelId="{421F494B-4518-48C7-858A-1523F3F011DA}" type="presOf" srcId="{DCB23A6D-3F0B-4BDA-944F-C08FAD05B934}" destId="{0BBC3030-5F75-4EBB-9316-ECC0B872D65F}" srcOrd="0" destOrd="0" presId="urn:microsoft.com/office/officeart/2009/3/layout/HorizontalOrganizationChart"/>
    <dgm:cxn modelId="{EBEF7E6C-3AA2-4E14-A7D7-8256ED07960C}" type="presOf" srcId="{A57C76AB-EF28-4A9F-82DC-54F7E603E73A}" destId="{13224295-03AF-49D9-BE33-9952396302E7}" srcOrd="0" destOrd="0" presId="urn:microsoft.com/office/officeart/2009/3/layout/HorizontalOrganizationChart"/>
    <dgm:cxn modelId="{A057AB4F-BE94-4E25-AA0B-786F17F3BC19}" type="presOf" srcId="{CD7A5A11-66F5-4EEF-B627-8EC0589BB809}" destId="{3132E1AD-C4EF-4B52-98AD-02AE31F3C593}" srcOrd="1" destOrd="0" presId="urn:microsoft.com/office/officeart/2009/3/layout/HorizontalOrganizationChart"/>
    <dgm:cxn modelId="{739F2A7C-FFFF-4591-AFDB-4883CBAA549D}" type="presOf" srcId="{9CDECFF0-42CD-4043-ADC1-BDF5266DCBD1}" destId="{80CF1205-44F7-4310-B01D-14FBDE970EB8}" srcOrd="0" destOrd="0" presId="urn:microsoft.com/office/officeart/2009/3/layout/HorizontalOrganizationChart"/>
    <dgm:cxn modelId="{B8D7178D-6265-43B4-9F3E-3FFBDA3C5BBA}" srcId="{96DC0FA3-B64B-462E-9FA5-8D4E0F952F8F}" destId="{DCB23A6D-3F0B-4BDA-944F-C08FAD05B934}" srcOrd="1" destOrd="0" parTransId="{0BF3D1D7-5DE8-42A5-B2BB-5B5455A7C48A}" sibTransId="{278DFD3E-883B-44E7-AA7C-44037EE3812E}"/>
    <dgm:cxn modelId="{48281991-E77C-411D-BEB4-8769D375F80D}" type="presOf" srcId="{4F558B60-7A5D-4565-AA7A-5B5B12D335C5}" destId="{6C6509A3-E04E-44D7-A58F-F1324F3EC12E}" srcOrd="0" destOrd="0" presId="urn:microsoft.com/office/officeart/2009/3/layout/HorizontalOrganizationChart"/>
    <dgm:cxn modelId="{DA3EC392-2200-4DC4-AD6B-789242828BFF}" srcId="{3140DEA5-48D7-4F0D-BC25-FB1F63EDE1CC}" destId="{B15E7116-ADBF-4048-960A-98009A96DAEC}" srcOrd="0" destOrd="0" parTransId="{E4DA0E86-2CD7-4779-8F61-45843BC867D9}" sibTransId="{93A4ED7D-0269-4AE4-8E6E-A8A0EBD1C3FA}"/>
    <dgm:cxn modelId="{004E2D96-580F-4B31-A6D3-D26C3B71E67B}" type="presOf" srcId="{3140DEA5-48D7-4F0D-BC25-FB1F63EDE1CC}" destId="{25EBB23F-3F96-4809-A503-1EC15C0E0C03}" srcOrd="1" destOrd="0" presId="urn:microsoft.com/office/officeart/2009/3/layout/HorizontalOrganizationChart"/>
    <dgm:cxn modelId="{9E5860AB-4C1E-4745-9750-A4A9AD8E1011}" type="presOf" srcId="{64CDC1C8-98AC-40BF-94C8-68F7A4AF5D1C}" destId="{6F3AADF8-2A89-42E3-83BF-62E15BE4FFC7}" srcOrd="0" destOrd="0" presId="urn:microsoft.com/office/officeart/2009/3/layout/HorizontalOrganizationChart"/>
    <dgm:cxn modelId="{4BE66CAE-0BB5-469A-84C2-96D90F9976DA}" type="presOf" srcId="{461A9328-B17F-4C6B-9D59-12D226B3F214}" destId="{F6B9E94F-D237-41B2-A81B-3C35EB9CB502}" srcOrd="0" destOrd="0" presId="urn:microsoft.com/office/officeart/2009/3/layout/HorizontalOrganizationChart"/>
    <dgm:cxn modelId="{8E6B83AF-A1BE-44F3-A63C-C8313A451504}" srcId="{3140DEA5-48D7-4F0D-BC25-FB1F63EDE1CC}" destId="{64CDC1C8-98AC-40BF-94C8-68F7A4AF5D1C}" srcOrd="1" destOrd="0" parTransId="{867AD872-604B-42B8-982C-350B3645E6D8}" sibTransId="{72F43EAB-56DA-4E96-95AE-A5FE4A080FE0}"/>
    <dgm:cxn modelId="{F7BDE0B6-2F0A-4729-9327-665861CBCB35}" type="presOf" srcId="{E4DA0E86-2CD7-4779-8F61-45843BC867D9}" destId="{5D056674-A2AE-4087-9F50-AAE798007278}" srcOrd="0" destOrd="0" presId="urn:microsoft.com/office/officeart/2009/3/layout/HorizontalOrganizationChart"/>
    <dgm:cxn modelId="{A805DEBA-99B2-4930-ADAC-14D9308179C3}" type="presOf" srcId="{867AD872-604B-42B8-982C-350B3645E6D8}" destId="{3AE95201-3CF6-44B5-8DD1-5C2BAE9EEB30}" srcOrd="0" destOrd="0" presId="urn:microsoft.com/office/officeart/2009/3/layout/HorizontalOrganizationChart"/>
    <dgm:cxn modelId="{7EAAB2C1-C708-466B-8B7B-1846B21FE66D}" type="presOf" srcId="{B15E7116-ADBF-4048-960A-98009A96DAEC}" destId="{3367ABB0-5A05-44A7-80FB-505CC7986F96}" srcOrd="0" destOrd="0" presId="urn:microsoft.com/office/officeart/2009/3/layout/HorizontalOrganizationChart"/>
    <dgm:cxn modelId="{B62316C6-316F-475A-A24B-8C8F3CC836F8}" type="presOf" srcId="{AC6EFA3D-A265-4212-8ACD-1EF604CF3125}" destId="{1E305955-E5C6-4A11-A221-DCA0720CA0FA}" srcOrd="1" destOrd="0" presId="urn:microsoft.com/office/officeart/2009/3/layout/HorizontalOrganizationChart"/>
    <dgm:cxn modelId="{6F636BC6-9E14-4F0C-9437-D17356DDC8CE}" type="presOf" srcId="{B15E7116-ADBF-4048-960A-98009A96DAEC}" destId="{3CDE2E0F-81C5-4DF0-BF77-6B2B7ECC3C4F}" srcOrd="1" destOrd="0" presId="urn:microsoft.com/office/officeart/2009/3/layout/HorizontalOrganizationChart"/>
    <dgm:cxn modelId="{271FD4C9-BCBF-436B-B22A-7F976722D71E}" type="presOf" srcId="{96DC0FA3-B64B-462E-9FA5-8D4E0F952F8F}" destId="{865F4507-7E17-4757-96CB-CB2D6DE1A678}" srcOrd="1" destOrd="0" presId="urn:microsoft.com/office/officeart/2009/3/layout/HorizontalOrganizationChart"/>
    <dgm:cxn modelId="{88525FCE-8794-487C-9A5C-B24527781D93}" type="presOf" srcId="{933AA011-6B72-4A42-BA9F-5ACE2E750630}" destId="{179C4B79-EBDB-421D-BC9C-366D091CF68C}" srcOrd="1" destOrd="0" presId="urn:microsoft.com/office/officeart/2009/3/layout/HorizontalOrganizationChart"/>
    <dgm:cxn modelId="{33A1C1D9-D122-419D-87F8-4C3910D70F30}" type="presOf" srcId="{3140DEA5-48D7-4F0D-BC25-FB1F63EDE1CC}" destId="{06AEE554-C518-4155-A801-C4764CBB4EEB}" srcOrd="0" destOrd="0" presId="urn:microsoft.com/office/officeart/2009/3/layout/HorizontalOrganizationChart"/>
    <dgm:cxn modelId="{20ED77DB-D141-44FC-8633-04C3E1B8681E}" type="presOf" srcId="{96DC0FA3-B64B-462E-9FA5-8D4E0F952F8F}" destId="{D74B00DC-3AA4-4521-AA7E-50431E28055C}" srcOrd="0" destOrd="0" presId="urn:microsoft.com/office/officeart/2009/3/layout/HorizontalOrganizationChart"/>
    <dgm:cxn modelId="{2E8177DC-A03F-4C20-A76E-DE2D0EC5F990}" type="presOf" srcId="{CD7A5A11-66F5-4EEF-B627-8EC0589BB809}" destId="{2DBA80B4-28F5-4B68-A065-3677669FEF77}" srcOrd="0" destOrd="0" presId="urn:microsoft.com/office/officeart/2009/3/layout/HorizontalOrganizationChart"/>
    <dgm:cxn modelId="{CBAB80EC-849B-405F-BC4C-E8E376E151C5}" type="presOf" srcId="{0BF3D1D7-5DE8-42A5-B2BB-5B5455A7C48A}" destId="{F0EF8F27-EEB4-4DA4-A9BC-C73DD891DBFB}" srcOrd="0" destOrd="0" presId="urn:microsoft.com/office/officeart/2009/3/layout/HorizontalOrganizationChart"/>
    <dgm:cxn modelId="{79FF16F6-7126-4D26-AEF2-829815C44085}" type="presOf" srcId="{36D37974-6C50-4E9F-94B6-ABF62A6910BD}" destId="{CD3FB038-AF8B-4163-AC5D-FCA1BD331B09}" srcOrd="0" destOrd="0" presId="urn:microsoft.com/office/officeart/2009/3/layout/HorizontalOrganizationChart"/>
    <dgm:cxn modelId="{96C640CD-C5EC-4A4B-A2DE-D55BB0F30DBF}" type="presParOf" srcId="{13224295-03AF-49D9-BE33-9952396302E7}" destId="{8EE3DAA2-F853-4F23-9D5F-78A9F878887C}" srcOrd="0" destOrd="0" presId="urn:microsoft.com/office/officeart/2009/3/layout/HorizontalOrganizationChart"/>
    <dgm:cxn modelId="{10AA4AB9-0C53-425D-90BE-6221FFAFA499}" type="presParOf" srcId="{8EE3DAA2-F853-4F23-9D5F-78A9F878887C}" destId="{8D3D5579-42C5-4023-BDAC-302FB74AF5AA}" srcOrd="0" destOrd="0" presId="urn:microsoft.com/office/officeart/2009/3/layout/HorizontalOrganizationChart"/>
    <dgm:cxn modelId="{18D4DEA2-9DDE-430A-B4BD-ECFADF1FD24B}" type="presParOf" srcId="{8D3D5579-42C5-4023-BDAC-302FB74AF5AA}" destId="{1F1D2A60-F681-4F47-9C7E-FFF0045BC404}" srcOrd="0" destOrd="0" presId="urn:microsoft.com/office/officeart/2009/3/layout/HorizontalOrganizationChart"/>
    <dgm:cxn modelId="{95AD026B-42F1-4AA3-AD61-CCD4C6573477}" type="presParOf" srcId="{8D3D5579-42C5-4023-BDAC-302FB74AF5AA}" destId="{179C4B79-EBDB-421D-BC9C-366D091CF68C}" srcOrd="1" destOrd="0" presId="urn:microsoft.com/office/officeart/2009/3/layout/HorizontalOrganizationChart"/>
    <dgm:cxn modelId="{E5309E80-1F3A-4458-8858-EC516B67C0A5}" type="presParOf" srcId="{8EE3DAA2-F853-4F23-9D5F-78A9F878887C}" destId="{91A12568-2525-4735-93BA-24DD42C613C6}" srcOrd="1" destOrd="0" presId="urn:microsoft.com/office/officeart/2009/3/layout/HorizontalOrganizationChart"/>
    <dgm:cxn modelId="{3BB609DD-77D6-4929-974A-8BF9F0266EE5}" type="presParOf" srcId="{91A12568-2525-4735-93BA-24DD42C613C6}" destId="{CD3FB038-AF8B-4163-AC5D-FCA1BD331B09}" srcOrd="0" destOrd="0" presId="urn:microsoft.com/office/officeart/2009/3/layout/HorizontalOrganizationChart"/>
    <dgm:cxn modelId="{762DF1BB-1B36-4092-840E-7641BE99EB63}" type="presParOf" srcId="{91A12568-2525-4735-93BA-24DD42C613C6}" destId="{6744B4B7-B6D5-4007-9F23-B76D74617713}" srcOrd="1" destOrd="0" presId="urn:microsoft.com/office/officeart/2009/3/layout/HorizontalOrganizationChart"/>
    <dgm:cxn modelId="{52D3CB5F-70BA-4C52-BAF8-A766DC2F4A67}" type="presParOf" srcId="{6744B4B7-B6D5-4007-9F23-B76D74617713}" destId="{AC7E700D-454C-4813-90FA-0209EACD719B}" srcOrd="0" destOrd="0" presId="urn:microsoft.com/office/officeart/2009/3/layout/HorizontalOrganizationChart"/>
    <dgm:cxn modelId="{60D7CF49-405C-453C-B854-8FCA2890C099}" type="presParOf" srcId="{AC7E700D-454C-4813-90FA-0209EACD719B}" destId="{D74B00DC-3AA4-4521-AA7E-50431E28055C}" srcOrd="0" destOrd="0" presId="urn:microsoft.com/office/officeart/2009/3/layout/HorizontalOrganizationChart"/>
    <dgm:cxn modelId="{EF174BF7-504B-46DD-94E7-67EE65D6F092}" type="presParOf" srcId="{AC7E700D-454C-4813-90FA-0209EACD719B}" destId="{865F4507-7E17-4757-96CB-CB2D6DE1A678}" srcOrd="1" destOrd="0" presId="urn:microsoft.com/office/officeart/2009/3/layout/HorizontalOrganizationChart"/>
    <dgm:cxn modelId="{8FFF1880-F89B-4C2C-A476-3DFFFFE8D511}" type="presParOf" srcId="{6744B4B7-B6D5-4007-9F23-B76D74617713}" destId="{ED1013E1-6C52-4AF4-B2DF-488D1A465FC6}" srcOrd="1" destOrd="0" presId="urn:microsoft.com/office/officeart/2009/3/layout/HorizontalOrganizationChart"/>
    <dgm:cxn modelId="{7DC5FC8B-4029-457B-A277-F93C9FDAE9ED}" type="presParOf" srcId="{ED1013E1-6C52-4AF4-B2DF-488D1A465FC6}" destId="{80CF1205-44F7-4310-B01D-14FBDE970EB8}" srcOrd="0" destOrd="0" presId="urn:microsoft.com/office/officeart/2009/3/layout/HorizontalOrganizationChart"/>
    <dgm:cxn modelId="{CA53842F-FDF6-4A86-8672-B8E0907D5592}" type="presParOf" srcId="{ED1013E1-6C52-4AF4-B2DF-488D1A465FC6}" destId="{8A3E45B2-B0E3-45E8-93D9-458CE99FA693}" srcOrd="1" destOrd="0" presId="urn:microsoft.com/office/officeart/2009/3/layout/HorizontalOrganizationChart"/>
    <dgm:cxn modelId="{17DD3D54-3784-409F-AE59-66BB10A617C9}" type="presParOf" srcId="{8A3E45B2-B0E3-45E8-93D9-458CE99FA693}" destId="{85B37BAA-3D1A-4ABE-BE80-80A997D05611}" srcOrd="0" destOrd="0" presId="urn:microsoft.com/office/officeart/2009/3/layout/HorizontalOrganizationChart"/>
    <dgm:cxn modelId="{CD515289-5BED-4788-B97B-6DE09DCA3AE1}" type="presParOf" srcId="{85B37BAA-3D1A-4ABE-BE80-80A997D05611}" destId="{2DBA80B4-28F5-4B68-A065-3677669FEF77}" srcOrd="0" destOrd="0" presId="urn:microsoft.com/office/officeart/2009/3/layout/HorizontalOrganizationChart"/>
    <dgm:cxn modelId="{F4CC1A1E-AD09-46AA-A6C1-18454CF7132A}" type="presParOf" srcId="{85B37BAA-3D1A-4ABE-BE80-80A997D05611}" destId="{3132E1AD-C4EF-4B52-98AD-02AE31F3C593}" srcOrd="1" destOrd="0" presId="urn:microsoft.com/office/officeart/2009/3/layout/HorizontalOrganizationChart"/>
    <dgm:cxn modelId="{0405D327-A971-4047-B848-828EBAA928EB}" type="presParOf" srcId="{8A3E45B2-B0E3-45E8-93D9-458CE99FA693}" destId="{3ECC80B4-09CD-4BD4-BB9E-6533953CF790}" srcOrd="1" destOrd="0" presId="urn:microsoft.com/office/officeart/2009/3/layout/HorizontalOrganizationChart"/>
    <dgm:cxn modelId="{684E4591-655E-451A-B8F1-C3C6D8C9B33C}" type="presParOf" srcId="{8A3E45B2-B0E3-45E8-93D9-458CE99FA693}" destId="{27074288-D3BC-4AE6-AD31-F379DA8C5816}" srcOrd="2" destOrd="0" presId="urn:microsoft.com/office/officeart/2009/3/layout/HorizontalOrganizationChart"/>
    <dgm:cxn modelId="{91C8893F-E880-4718-A400-16164CB41F22}" type="presParOf" srcId="{ED1013E1-6C52-4AF4-B2DF-488D1A465FC6}" destId="{F0EF8F27-EEB4-4DA4-A9BC-C73DD891DBFB}" srcOrd="2" destOrd="0" presId="urn:microsoft.com/office/officeart/2009/3/layout/HorizontalOrganizationChart"/>
    <dgm:cxn modelId="{9F94E3EC-D728-40CE-A476-BC321325146A}" type="presParOf" srcId="{ED1013E1-6C52-4AF4-B2DF-488D1A465FC6}" destId="{033DDC8D-B4B8-4B1F-AC1F-29954593B249}" srcOrd="3" destOrd="0" presId="urn:microsoft.com/office/officeart/2009/3/layout/HorizontalOrganizationChart"/>
    <dgm:cxn modelId="{822DFAC0-A735-45FF-B90F-DFE0F9F8D3D9}" type="presParOf" srcId="{033DDC8D-B4B8-4B1F-AC1F-29954593B249}" destId="{2B4BFBA7-47B7-4837-A049-51203011F379}" srcOrd="0" destOrd="0" presId="urn:microsoft.com/office/officeart/2009/3/layout/HorizontalOrganizationChart"/>
    <dgm:cxn modelId="{9BD3CD3B-44F7-4A47-92FB-8621279000DE}" type="presParOf" srcId="{2B4BFBA7-47B7-4837-A049-51203011F379}" destId="{0BBC3030-5F75-4EBB-9316-ECC0B872D65F}" srcOrd="0" destOrd="0" presId="urn:microsoft.com/office/officeart/2009/3/layout/HorizontalOrganizationChart"/>
    <dgm:cxn modelId="{2C86D2F2-FB4A-468C-923C-F8A59978B178}" type="presParOf" srcId="{2B4BFBA7-47B7-4837-A049-51203011F379}" destId="{850DAD0C-2E85-4947-99C2-9299AC464E31}" srcOrd="1" destOrd="0" presId="urn:microsoft.com/office/officeart/2009/3/layout/HorizontalOrganizationChart"/>
    <dgm:cxn modelId="{3561D055-3EB5-49E9-A17E-3B41EB459013}" type="presParOf" srcId="{033DDC8D-B4B8-4B1F-AC1F-29954593B249}" destId="{6BDEDB85-B2CE-4098-A0DC-576EEC8DF9B5}" srcOrd="1" destOrd="0" presId="urn:microsoft.com/office/officeart/2009/3/layout/HorizontalOrganizationChart"/>
    <dgm:cxn modelId="{48594098-6100-4F70-B2CC-0B34DA75FE54}" type="presParOf" srcId="{033DDC8D-B4B8-4B1F-AC1F-29954593B249}" destId="{B5E618D1-1977-4F26-9663-3791F5F7E2CE}" srcOrd="2" destOrd="0" presId="urn:microsoft.com/office/officeart/2009/3/layout/HorizontalOrganizationChart"/>
    <dgm:cxn modelId="{3EC78ED6-287C-44C0-AA6C-4A9751F5D934}" type="presParOf" srcId="{6744B4B7-B6D5-4007-9F23-B76D74617713}" destId="{E62C66A1-4CEA-4B32-B0F7-358B6DDFADF5}" srcOrd="2" destOrd="0" presId="urn:microsoft.com/office/officeart/2009/3/layout/HorizontalOrganizationChart"/>
    <dgm:cxn modelId="{E92562E9-2F97-4A41-80F1-29527EBB5506}" type="presParOf" srcId="{91A12568-2525-4735-93BA-24DD42C613C6}" destId="{F6B9E94F-D237-41B2-A81B-3C35EB9CB502}" srcOrd="2" destOrd="0" presId="urn:microsoft.com/office/officeart/2009/3/layout/HorizontalOrganizationChart"/>
    <dgm:cxn modelId="{5675337A-C557-40BF-87BF-F67DA56225F2}" type="presParOf" srcId="{91A12568-2525-4735-93BA-24DD42C613C6}" destId="{684E0CEB-27D4-42A1-9CD8-26D5EDD58A83}" srcOrd="3" destOrd="0" presId="urn:microsoft.com/office/officeart/2009/3/layout/HorizontalOrganizationChart"/>
    <dgm:cxn modelId="{85FB9CD4-6635-4639-990A-EF904BFF9EC5}" type="presParOf" srcId="{684E0CEB-27D4-42A1-9CD8-26D5EDD58A83}" destId="{E2BBEB1E-21BE-4532-9E44-7869C50579EA}" srcOrd="0" destOrd="0" presId="urn:microsoft.com/office/officeart/2009/3/layout/HorizontalOrganizationChart"/>
    <dgm:cxn modelId="{DF32A73F-AEB3-4074-B8FD-C31F1A370A03}" type="presParOf" srcId="{E2BBEB1E-21BE-4532-9E44-7869C50579EA}" destId="{06AEE554-C518-4155-A801-C4764CBB4EEB}" srcOrd="0" destOrd="0" presId="urn:microsoft.com/office/officeart/2009/3/layout/HorizontalOrganizationChart"/>
    <dgm:cxn modelId="{F47AB21C-0A4A-4847-B9DC-F749B0E97D1E}" type="presParOf" srcId="{E2BBEB1E-21BE-4532-9E44-7869C50579EA}" destId="{25EBB23F-3F96-4809-A503-1EC15C0E0C03}" srcOrd="1" destOrd="0" presId="urn:microsoft.com/office/officeart/2009/3/layout/HorizontalOrganizationChart"/>
    <dgm:cxn modelId="{176CB26D-15C2-4559-9D6D-29E4D5AD3F24}" type="presParOf" srcId="{684E0CEB-27D4-42A1-9CD8-26D5EDD58A83}" destId="{03E9754E-ADA1-4990-A69D-8F0274BE9C73}" srcOrd="1" destOrd="0" presId="urn:microsoft.com/office/officeart/2009/3/layout/HorizontalOrganizationChart"/>
    <dgm:cxn modelId="{1E2E3D97-D7DC-4F50-B58B-284C8C6BD0EA}" type="presParOf" srcId="{03E9754E-ADA1-4990-A69D-8F0274BE9C73}" destId="{5D056674-A2AE-4087-9F50-AAE798007278}" srcOrd="0" destOrd="0" presId="urn:microsoft.com/office/officeart/2009/3/layout/HorizontalOrganizationChart"/>
    <dgm:cxn modelId="{3C1BE7B0-983D-4CBB-AF2E-728F63DCC067}" type="presParOf" srcId="{03E9754E-ADA1-4990-A69D-8F0274BE9C73}" destId="{5E47EF0F-7D31-4458-B456-49E6B63F06CC}" srcOrd="1" destOrd="0" presId="urn:microsoft.com/office/officeart/2009/3/layout/HorizontalOrganizationChart"/>
    <dgm:cxn modelId="{80EE0BBA-CFE4-4EA1-BE5D-3088C7401CFE}" type="presParOf" srcId="{5E47EF0F-7D31-4458-B456-49E6B63F06CC}" destId="{0244EDC9-D802-495C-BDC8-30E016C8B28B}" srcOrd="0" destOrd="0" presId="urn:microsoft.com/office/officeart/2009/3/layout/HorizontalOrganizationChart"/>
    <dgm:cxn modelId="{3B9BBAE3-E74E-4D94-8075-9466C474E4CB}" type="presParOf" srcId="{0244EDC9-D802-495C-BDC8-30E016C8B28B}" destId="{3367ABB0-5A05-44A7-80FB-505CC7986F96}" srcOrd="0" destOrd="0" presId="urn:microsoft.com/office/officeart/2009/3/layout/HorizontalOrganizationChart"/>
    <dgm:cxn modelId="{F65ADC73-172A-47B7-B72F-C5DA2855C6D1}" type="presParOf" srcId="{0244EDC9-D802-495C-BDC8-30E016C8B28B}" destId="{3CDE2E0F-81C5-4DF0-BF77-6B2B7ECC3C4F}" srcOrd="1" destOrd="0" presId="urn:microsoft.com/office/officeart/2009/3/layout/HorizontalOrganizationChart"/>
    <dgm:cxn modelId="{53A03483-5827-4E1B-82E3-258A1034948F}" type="presParOf" srcId="{5E47EF0F-7D31-4458-B456-49E6B63F06CC}" destId="{3C471C84-DD65-4A14-985B-4690B7099F63}" srcOrd="1" destOrd="0" presId="urn:microsoft.com/office/officeart/2009/3/layout/HorizontalOrganizationChart"/>
    <dgm:cxn modelId="{990AA842-C862-4971-A318-651E2B4A385A}" type="presParOf" srcId="{5E47EF0F-7D31-4458-B456-49E6B63F06CC}" destId="{104825B7-EF36-412D-86C0-32E31751A231}" srcOrd="2" destOrd="0" presId="urn:microsoft.com/office/officeart/2009/3/layout/HorizontalOrganizationChart"/>
    <dgm:cxn modelId="{5C734BF3-FCDE-48F3-97BA-18B7020ECE81}" type="presParOf" srcId="{03E9754E-ADA1-4990-A69D-8F0274BE9C73}" destId="{3AE95201-3CF6-44B5-8DD1-5C2BAE9EEB30}" srcOrd="2" destOrd="0" presId="urn:microsoft.com/office/officeart/2009/3/layout/HorizontalOrganizationChart"/>
    <dgm:cxn modelId="{2D1401F9-1C74-473D-8123-BD4DED7ECF4B}" type="presParOf" srcId="{03E9754E-ADA1-4990-A69D-8F0274BE9C73}" destId="{E75F7645-FC48-4D7A-ABCF-ACF7B5B52FC3}" srcOrd="3" destOrd="0" presId="urn:microsoft.com/office/officeart/2009/3/layout/HorizontalOrganizationChart"/>
    <dgm:cxn modelId="{5C10845B-F2BA-4DC0-98C4-6C38050FDF15}" type="presParOf" srcId="{E75F7645-FC48-4D7A-ABCF-ACF7B5B52FC3}" destId="{1E3095A7-EBBD-4ED5-989A-6E6341ACFD5E}" srcOrd="0" destOrd="0" presId="urn:microsoft.com/office/officeart/2009/3/layout/HorizontalOrganizationChart"/>
    <dgm:cxn modelId="{3605CEDA-58AD-4A4D-B9CA-8E63F131A380}" type="presParOf" srcId="{1E3095A7-EBBD-4ED5-989A-6E6341ACFD5E}" destId="{6F3AADF8-2A89-42E3-83BF-62E15BE4FFC7}" srcOrd="0" destOrd="0" presId="urn:microsoft.com/office/officeart/2009/3/layout/HorizontalOrganizationChart"/>
    <dgm:cxn modelId="{A7272447-8AAF-4261-AE4E-DD0A8118160C}" type="presParOf" srcId="{1E3095A7-EBBD-4ED5-989A-6E6341ACFD5E}" destId="{ED6182BD-FD79-4505-A50F-EE77A529FAAD}" srcOrd="1" destOrd="0" presId="urn:microsoft.com/office/officeart/2009/3/layout/HorizontalOrganizationChart"/>
    <dgm:cxn modelId="{35DE70FC-A230-432B-83DE-96F044B4899A}" type="presParOf" srcId="{E75F7645-FC48-4D7A-ABCF-ACF7B5B52FC3}" destId="{A1CA5603-F0F2-41A4-B44D-65D929D24FF9}" srcOrd="1" destOrd="0" presId="urn:microsoft.com/office/officeart/2009/3/layout/HorizontalOrganizationChart"/>
    <dgm:cxn modelId="{08270B4A-484E-4F0D-ADBD-6BCA2449C7AF}" type="presParOf" srcId="{E75F7645-FC48-4D7A-ABCF-ACF7B5B52FC3}" destId="{BBDD44A1-06A8-4B64-BEFB-9515B0276D3A}" srcOrd="2" destOrd="0" presId="urn:microsoft.com/office/officeart/2009/3/layout/HorizontalOrganizationChart"/>
    <dgm:cxn modelId="{D4B1467F-0CD0-48D4-A662-2C94265E921C}" type="presParOf" srcId="{03E9754E-ADA1-4990-A69D-8F0274BE9C73}" destId="{6C6509A3-E04E-44D7-A58F-F1324F3EC12E}" srcOrd="4" destOrd="0" presId="urn:microsoft.com/office/officeart/2009/3/layout/HorizontalOrganizationChart"/>
    <dgm:cxn modelId="{70F7C0AD-E3DC-4498-BB40-3DB184569073}" type="presParOf" srcId="{03E9754E-ADA1-4990-A69D-8F0274BE9C73}" destId="{1EE27DC3-6868-4450-BA34-C61999099A72}" srcOrd="5" destOrd="0" presId="urn:microsoft.com/office/officeart/2009/3/layout/HorizontalOrganizationChart"/>
    <dgm:cxn modelId="{E393C66E-39E5-4B77-9350-2D45D66EBD81}" type="presParOf" srcId="{1EE27DC3-6868-4450-BA34-C61999099A72}" destId="{FEA5AFF5-E092-442A-85A7-D07F375FDA32}" srcOrd="0" destOrd="0" presId="urn:microsoft.com/office/officeart/2009/3/layout/HorizontalOrganizationChart"/>
    <dgm:cxn modelId="{CF014E6A-A948-4148-B189-01BE211447CC}" type="presParOf" srcId="{FEA5AFF5-E092-442A-85A7-D07F375FDA32}" destId="{397E6DAC-B4B5-4580-A856-E3B3FEB705B8}" srcOrd="0" destOrd="0" presId="urn:microsoft.com/office/officeart/2009/3/layout/HorizontalOrganizationChart"/>
    <dgm:cxn modelId="{D5F4C53A-F157-4D3E-9729-E6B5F505145B}" type="presParOf" srcId="{FEA5AFF5-E092-442A-85A7-D07F375FDA32}" destId="{1E305955-E5C6-4A11-A221-DCA0720CA0FA}" srcOrd="1" destOrd="0" presId="urn:microsoft.com/office/officeart/2009/3/layout/HorizontalOrganizationChart"/>
    <dgm:cxn modelId="{F60311D0-B9FB-4E81-A900-35AA1578D15C}" type="presParOf" srcId="{1EE27DC3-6868-4450-BA34-C61999099A72}" destId="{6D7EC7CB-FEED-45EB-BFF8-44728AE0F37E}" srcOrd="1" destOrd="0" presId="urn:microsoft.com/office/officeart/2009/3/layout/HorizontalOrganizationChart"/>
    <dgm:cxn modelId="{A284D281-D0DF-4AA0-99A8-3D0C053DCDB2}" type="presParOf" srcId="{1EE27DC3-6868-4450-BA34-C61999099A72}" destId="{2A5E9A22-CAB9-48B0-969C-DF288225F410}" srcOrd="2" destOrd="0" presId="urn:microsoft.com/office/officeart/2009/3/layout/HorizontalOrganizationChart"/>
    <dgm:cxn modelId="{A854DF02-C7B0-4E01-A50E-65979B27578E}" type="presParOf" srcId="{684E0CEB-27D4-42A1-9CD8-26D5EDD58A83}" destId="{71038CD1-5522-411A-A81E-A873409FB9FC}" srcOrd="2" destOrd="0" presId="urn:microsoft.com/office/officeart/2009/3/layout/HorizontalOrganizationChart"/>
    <dgm:cxn modelId="{F79AE047-FFF3-4EC4-A69E-129C3BB78E5C}" type="presParOf" srcId="{8EE3DAA2-F853-4F23-9D5F-78A9F878887C}" destId="{74B41B64-DAA9-4190-AEAE-62775012931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2A42F-85C8-49A3-8814-ED015D03B349}">
      <dsp:nvSpPr>
        <dsp:cNvPr id="0" name=""/>
        <dsp:cNvSpPr/>
      </dsp:nvSpPr>
      <dsp:spPr>
        <a:xfrm>
          <a:off x="4645124" y="0"/>
          <a:ext cx="795486" cy="33940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/>
        </a:p>
      </dsp:txBody>
      <dsp:txXfrm>
        <a:off x="4645124" y="0"/>
        <a:ext cx="795486" cy="1018222"/>
      </dsp:txXfrm>
    </dsp:sp>
    <dsp:sp modelId="{479B220B-9B75-49F1-AA97-9B652F0F39EC}">
      <dsp:nvSpPr>
        <dsp:cNvPr id="0" name=""/>
        <dsp:cNvSpPr/>
      </dsp:nvSpPr>
      <dsp:spPr>
        <a:xfrm>
          <a:off x="3717056" y="0"/>
          <a:ext cx="795486" cy="33940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/>
        </a:p>
      </dsp:txBody>
      <dsp:txXfrm>
        <a:off x="3717056" y="0"/>
        <a:ext cx="795486" cy="1018222"/>
      </dsp:txXfrm>
    </dsp:sp>
    <dsp:sp modelId="{0FDBE7DF-6B30-4C82-B25B-D8C19D6C1122}">
      <dsp:nvSpPr>
        <dsp:cNvPr id="0" name=""/>
        <dsp:cNvSpPr/>
      </dsp:nvSpPr>
      <dsp:spPr>
        <a:xfrm>
          <a:off x="2788989" y="0"/>
          <a:ext cx="795486" cy="33940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 dirty="0"/>
        </a:p>
      </dsp:txBody>
      <dsp:txXfrm>
        <a:off x="2788989" y="0"/>
        <a:ext cx="795486" cy="1018222"/>
      </dsp:txXfrm>
    </dsp:sp>
    <dsp:sp modelId="{82B31BB6-BEEA-4496-B323-B4E2F5A930F0}">
      <dsp:nvSpPr>
        <dsp:cNvPr id="0" name=""/>
        <dsp:cNvSpPr/>
      </dsp:nvSpPr>
      <dsp:spPr>
        <a:xfrm>
          <a:off x="2855279" y="1972540"/>
          <a:ext cx="662905" cy="331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Saldo Atual</a:t>
          </a:r>
        </a:p>
      </dsp:txBody>
      <dsp:txXfrm>
        <a:off x="2864987" y="1982248"/>
        <a:ext cx="643489" cy="312036"/>
      </dsp:txXfrm>
    </dsp:sp>
    <dsp:sp modelId="{DCE65F87-63CB-4429-9DA3-D142B2B9C98D}">
      <dsp:nvSpPr>
        <dsp:cNvPr id="0" name=""/>
        <dsp:cNvSpPr/>
      </dsp:nvSpPr>
      <dsp:spPr>
        <a:xfrm rot="17350740">
          <a:off x="3247196" y="1748307"/>
          <a:ext cx="807139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807139" y="87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3630587" y="1736918"/>
        <a:ext cx="40356" cy="40356"/>
      </dsp:txXfrm>
    </dsp:sp>
    <dsp:sp modelId="{B8AB449E-7C27-4E56-A0D3-11616A9DEAD5}">
      <dsp:nvSpPr>
        <dsp:cNvPr id="0" name=""/>
        <dsp:cNvSpPr/>
      </dsp:nvSpPr>
      <dsp:spPr>
        <a:xfrm>
          <a:off x="3783347" y="1210199"/>
          <a:ext cx="662905" cy="331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Ficha</a:t>
          </a:r>
        </a:p>
      </dsp:txBody>
      <dsp:txXfrm>
        <a:off x="3793055" y="1219907"/>
        <a:ext cx="643489" cy="312036"/>
      </dsp:txXfrm>
    </dsp:sp>
    <dsp:sp modelId="{990ED4DD-76B8-4EA0-A65D-6D26C77A9320}">
      <dsp:nvSpPr>
        <dsp:cNvPr id="0" name=""/>
        <dsp:cNvSpPr/>
      </dsp:nvSpPr>
      <dsp:spPr>
        <a:xfrm rot="19457599">
          <a:off x="4415559" y="1271844"/>
          <a:ext cx="326548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326548" y="87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570669" y="1272469"/>
        <a:ext cx="16327" cy="16327"/>
      </dsp:txXfrm>
    </dsp:sp>
    <dsp:sp modelId="{7F43EADE-04E9-478C-AF83-37DC8CFB92C9}">
      <dsp:nvSpPr>
        <dsp:cNvPr id="0" name=""/>
        <dsp:cNvSpPr/>
      </dsp:nvSpPr>
      <dsp:spPr>
        <a:xfrm>
          <a:off x="4711414" y="1019614"/>
          <a:ext cx="662905" cy="331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Ficha 1</a:t>
          </a:r>
        </a:p>
      </dsp:txBody>
      <dsp:txXfrm>
        <a:off x="4721122" y="1029322"/>
        <a:ext cx="643489" cy="312036"/>
      </dsp:txXfrm>
    </dsp:sp>
    <dsp:sp modelId="{56A7F1C5-CA32-4B81-853A-A5E109A0DDE9}">
      <dsp:nvSpPr>
        <dsp:cNvPr id="0" name=""/>
        <dsp:cNvSpPr/>
      </dsp:nvSpPr>
      <dsp:spPr>
        <a:xfrm rot="2142401">
          <a:off x="4415559" y="1462429"/>
          <a:ext cx="326548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326548" y="87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570669" y="1463055"/>
        <a:ext cx="16327" cy="16327"/>
      </dsp:txXfrm>
    </dsp:sp>
    <dsp:sp modelId="{A6820E88-524E-47D7-B8DE-3A27BD4A88C6}">
      <dsp:nvSpPr>
        <dsp:cNvPr id="0" name=""/>
        <dsp:cNvSpPr/>
      </dsp:nvSpPr>
      <dsp:spPr>
        <a:xfrm>
          <a:off x="4711414" y="1400785"/>
          <a:ext cx="662905" cy="331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Ficha 2</a:t>
          </a:r>
        </a:p>
      </dsp:txBody>
      <dsp:txXfrm>
        <a:off x="4721122" y="1410493"/>
        <a:ext cx="643489" cy="312036"/>
      </dsp:txXfrm>
    </dsp:sp>
    <dsp:sp modelId="{049A1A7F-90EB-4821-B9CA-DD150AFD1768}">
      <dsp:nvSpPr>
        <dsp:cNvPr id="0" name=""/>
        <dsp:cNvSpPr/>
      </dsp:nvSpPr>
      <dsp:spPr>
        <a:xfrm>
          <a:off x="3518185" y="2129478"/>
          <a:ext cx="265162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265162" y="87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3644137" y="2131638"/>
        <a:ext cx="13258" cy="13258"/>
      </dsp:txXfrm>
    </dsp:sp>
    <dsp:sp modelId="{3FE94813-5C2A-42E7-A5D1-F878B4BABD05}">
      <dsp:nvSpPr>
        <dsp:cNvPr id="0" name=""/>
        <dsp:cNvSpPr/>
      </dsp:nvSpPr>
      <dsp:spPr>
        <a:xfrm>
          <a:off x="3783347" y="1972540"/>
          <a:ext cx="662905" cy="331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Lote</a:t>
          </a:r>
        </a:p>
      </dsp:txBody>
      <dsp:txXfrm>
        <a:off x="3793055" y="1982248"/>
        <a:ext cx="643489" cy="312036"/>
      </dsp:txXfrm>
    </dsp:sp>
    <dsp:sp modelId="{232A141F-4043-45E2-8986-082601F3A4FE}">
      <dsp:nvSpPr>
        <dsp:cNvPr id="0" name=""/>
        <dsp:cNvSpPr/>
      </dsp:nvSpPr>
      <dsp:spPr>
        <a:xfrm rot="19457599">
          <a:off x="4415559" y="2034185"/>
          <a:ext cx="326548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326548" y="87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570669" y="2034810"/>
        <a:ext cx="16327" cy="16327"/>
      </dsp:txXfrm>
    </dsp:sp>
    <dsp:sp modelId="{FE7472B0-7634-4708-9444-494617D85681}">
      <dsp:nvSpPr>
        <dsp:cNvPr id="0" name=""/>
        <dsp:cNvSpPr/>
      </dsp:nvSpPr>
      <dsp:spPr>
        <a:xfrm>
          <a:off x="4711414" y="1781955"/>
          <a:ext cx="662905" cy="331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Lote 1</a:t>
          </a:r>
        </a:p>
      </dsp:txBody>
      <dsp:txXfrm>
        <a:off x="4721122" y="1791663"/>
        <a:ext cx="643489" cy="312036"/>
      </dsp:txXfrm>
    </dsp:sp>
    <dsp:sp modelId="{60243A92-4087-46F6-BC46-EDF1EB844FC6}">
      <dsp:nvSpPr>
        <dsp:cNvPr id="0" name=""/>
        <dsp:cNvSpPr/>
      </dsp:nvSpPr>
      <dsp:spPr>
        <a:xfrm rot="2142401">
          <a:off x="4415559" y="2224770"/>
          <a:ext cx="326548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326548" y="87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570669" y="2225396"/>
        <a:ext cx="16327" cy="16327"/>
      </dsp:txXfrm>
    </dsp:sp>
    <dsp:sp modelId="{506D109F-55B9-41E9-AC0F-0B3CB306294E}">
      <dsp:nvSpPr>
        <dsp:cNvPr id="0" name=""/>
        <dsp:cNvSpPr/>
      </dsp:nvSpPr>
      <dsp:spPr>
        <a:xfrm>
          <a:off x="4711414" y="2163126"/>
          <a:ext cx="662905" cy="331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Lote 2</a:t>
          </a:r>
        </a:p>
      </dsp:txBody>
      <dsp:txXfrm>
        <a:off x="4721122" y="2172834"/>
        <a:ext cx="643489" cy="312036"/>
      </dsp:txXfrm>
    </dsp:sp>
    <dsp:sp modelId="{FEC99833-13CC-4AD9-A064-192C4A02D4AD}">
      <dsp:nvSpPr>
        <dsp:cNvPr id="0" name=""/>
        <dsp:cNvSpPr/>
      </dsp:nvSpPr>
      <dsp:spPr>
        <a:xfrm rot="4249260">
          <a:off x="3247196" y="2510648"/>
          <a:ext cx="807139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807139" y="87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3630587" y="2499259"/>
        <a:ext cx="40356" cy="40356"/>
      </dsp:txXfrm>
    </dsp:sp>
    <dsp:sp modelId="{BDD115A3-CA25-4BC1-84C0-A26471DA7D88}">
      <dsp:nvSpPr>
        <dsp:cNvPr id="0" name=""/>
        <dsp:cNvSpPr/>
      </dsp:nvSpPr>
      <dsp:spPr>
        <a:xfrm>
          <a:off x="3783347" y="2734881"/>
          <a:ext cx="662905" cy="331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Endereçamento</a:t>
          </a:r>
        </a:p>
      </dsp:txBody>
      <dsp:txXfrm>
        <a:off x="3793055" y="2744589"/>
        <a:ext cx="643489" cy="312036"/>
      </dsp:txXfrm>
    </dsp:sp>
    <dsp:sp modelId="{50C86F38-C8B7-4FED-998F-A402FE9AE330}">
      <dsp:nvSpPr>
        <dsp:cNvPr id="0" name=""/>
        <dsp:cNvSpPr/>
      </dsp:nvSpPr>
      <dsp:spPr>
        <a:xfrm rot="19457599">
          <a:off x="4415559" y="2796526"/>
          <a:ext cx="326548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326548" y="87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570669" y="2797151"/>
        <a:ext cx="16327" cy="16327"/>
      </dsp:txXfrm>
    </dsp:sp>
    <dsp:sp modelId="{1B74A071-0457-4961-BC6F-8C608040442F}">
      <dsp:nvSpPr>
        <dsp:cNvPr id="0" name=""/>
        <dsp:cNvSpPr/>
      </dsp:nvSpPr>
      <dsp:spPr>
        <a:xfrm>
          <a:off x="4711414" y="2544296"/>
          <a:ext cx="662905" cy="331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Rua 1</a:t>
          </a:r>
        </a:p>
      </dsp:txBody>
      <dsp:txXfrm>
        <a:off x="4721122" y="2554004"/>
        <a:ext cx="643489" cy="312036"/>
      </dsp:txXfrm>
    </dsp:sp>
    <dsp:sp modelId="{D62B504B-256C-4716-964D-58E8E8963F42}">
      <dsp:nvSpPr>
        <dsp:cNvPr id="0" name=""/>
        <dsp:cNvSpPr/>
      </dsp:nvSpPr>
      <dsp:spPr>
        <a:xfrm rot="2142401">
          <a:off x="4415559" y="2987111"/>
          <a:ext cx="326548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326548" y="87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570669" y="2987737"/>
        <a:ext cx="16327" cy="16327"/>
      </dsp:txXfrm>
    </dsp:sp>
    <dsp:sp modelId="{2CE1B601-103B-4CCE-B0FA-B6FB46FDCCDE}">
      <dsp:nvSpPr>
        <dsp:cNvPr id="0" name=""/>
        <dsp:cNvSpPr/>
      </dsp:nvSpPr>
      <dsp:spPr>
        <a:xfrm>
          <a:off x="4711414" y="2925467"/>
          <a:ext cx="662905" cy="331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Rua 2</a:t>
          </a:r>
        </a:p>
      </dsp:txBody>
      <dsp:txXfrm>
        <a:off x="4721122" y="2935175"/>
        <a:ext cx="643489" cy="31203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791B6-AEE8-4332-A005-3EBE96817850}">
      <dsp:nvSpPr>
        <dsp:cNvPr id="0" name=""/>
        <dsp:cNvSpPr/>
      </dsp:nvSpPr>
      <dsp:spPr>
        <a:xfrm>
          <a:off x="5324075" y="2691294"/>
          <a:ext cx="4837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710" y="45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667D2-0B4F-42EA-BA4A-8D357D37D7DD}">
      <dsp:nvSpPr>
        <dsp:cNvPr id="0" name=""/>
        <dsp:cNvSpPr/>
      </dsp:nvSpPr>
      <dsp:spPr>
        <a:xfrm>
          <a:off x="2421814" y="1957031"/>
          <a:ext cx="483710" cy="779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1855" y="0"/>
              </a:lnTo>
              <a:lnTo>
                <a:pt x="241855" y="779982"/>
              </a:lnTo>
              <a:lnTo>
                <a:pt x="483710" y="779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B2381-5470-45BC-8FCA-4E592D1B5819}">
      <dsp:nvSpPr>
        <dsp:cNvPr id="0" name=""/>
        <dsp:cNvSpPr/>
      </dsp:nvSpPr>
      <dsp:spPr>
        <a:xfrm>
          <a:off x="5324075" y="1177049"/>
          <a:ext cx="483710" cy="519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1855" y="0"/>
              </a:lnTo>
              <a:lnTo>
                <a:pt x="241855" y="519988"/>
              </a:lnTo>
              <a:lnTo>
                <a:pt x="483710" y="51998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F4B67A-6265-4DC4-9BD5-C357C4B0DC5C}">
      <dsp:nvSpPr>
        <dsp:cNvPr id="0" name=""/>
        <dsp:cNvSpPr/>
      </dsp:nvSpPr>
      <dsp:spPr>
        <a:xfrm>
          <a:off x="5324075" y="657060"/>
          <a:ext cx="483710" cy="519988"/>
        </a:xfrm>
        <a:custGeom>
          <a:avLst/>
          <a:gdLst/>
          <a:ahLst/>
          <a:cxnLst/>
          <a:rect l="0" t="0" r="0" b="0"/>
          <a:pathLst>
            <a:path>
              <a:moveTo>
                <a:pt x="0" y="519988"/>
              </a:moveTo>
              <a:lnTo>
                <a:pt x="241855" y="519988"/>
              </a:lnTo>
              <a:lnTo>
                <a:pt x="241855" y="0"/>
              </a:lnTo>
              <a:lnTo>
                <a:pt x="483710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5F285-66EE-4407-A4C0-433304791F5B}">
      <dsp:nvSpPr>
        <dsp:cNvPr id="0" name=""/>
        <dsp:cNvSpPr/>
      </dsp:nvSpPr>
      <dsp:spPr>
        <a:xfrm>
          <a:off x="2421814" y="1177049"/>
          <a:ext cx="483710" cy="779982"/>
        </a:xfrm>
        <a:custGeom>
          <a:avLst/>
          <a:gdLst/>
          <a:ahLst/>
          <a:cxnLst/>
          <a:rect l="0" t="0" r="0" b="0"/>
          <a:pathLst>
            <a:path>
              <a:moveTo>
                <a:pt x="0" y="779982"/>
              </a:moveTo>
              <a:lnTo>
                <a:pt x="241855" y="779982"/>
              </a:lnTo>
              <a:lnTo>
                <a:pt x="241855" y="0"/>
              </a:lnTo>
              <a:lnTo>
                <a:pt x="483710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18E77-D1CD-4178-B911-652F71B8650B}">
      <dsp:nvSpPr>
        <dsp:cNvPr id="0" name=""/>
        <dsp:cNvSpPr/>
      </dsp:nvSpPr>
      <dsp:spPr>
        <a:xfrm>
          <a:off x="3264" y="1588202"/>
          <a:ext cx="2418550" cy="7376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SU2005: 100 kg</a:t>
          </a:r>
        </a:p>
      </dsp:txBody>
      <dsp:txXfrm>
        <a:off x="3264" y="1588202"/>
        <a:ext cx="2418550" cy="737657"/>
      </dsp:txXfrm>
    </dsp:sp>
    <dsp:sp modelId="{5239686C-A342-455E-AD89-63454975ACA4}">
      <dsp:nvSpPr>
        <dsp:cNvPr id="0" name=""/>
        <dsp:cNvSpPr/>
      </dsp:nvSpPr>
      <dsp:spPr>
        <a:xfrm>
          <a:off x="2905524" y="808220"/>
          <a:ext cx="2418550" cy="7376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Ficha (100 kg)</a:t>
          </a:r>
        </a:p>
      </dsp:txBody>
      <dsp:txXfrm>
        <a:off x="2905524" y="808220"/>
        <a:ext cx="2418550" cy="737657"/>
      </dsp:txXfrm>
    </dsp:sp>
    <dsp:sp modelId="{41F951FF-5870-41A6-A925-8538514A1A60}">
      <dsp:nvSpPr>
        <dsp:cNvPr id="0" name=""/>
        <dsp:cNvSpPr/>
      </dsp:nvSpPr>
      <dsp:spPr>
        <a:xfrm>
          <a:off x="5807785" y="288232"/>
          <a:ext cx="2418550" cy="73765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Ficha 10: 50 kg</a:t>
          </a:r>
        </a:p>
      </dsp:txBody>
      <dsp:txXfrm>
        <a:off x="5807785" y="288232"/>
        <a:ext cx="2418550" cy="737657"/>
      </dsp:txXfrm>
    </dsp:sp>
    <dsp:sp modelId="{8ADDD7ED-8996-4FBB-8101-E01187D27860}">
      <dsp:nvSpPr>
        <dsp:cNvPr id="0" name=""/>
        <dsp:cNvSpPr/>
      </dsp:nvSpPr>
      <dsp:spPr>
        <a:xfrm>
          <a:off x="5807785" y="1328208"/>
          <a:ext cx="2418550" cy="73765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Ficha 20: 50 kg </a:t>
          </a:r>
        </a:p>
      </dsp:txBody>
      <dsp:txXfrm>
        <a:off x="5807785" y="1328208"/>
        <a:ext cx="2418550" cy="737657"/>
      </dsp:txXfrm>
    </dsp:sp>
    <dsp:sp modelId="{C5A87963-7711-4FF6-922B-E049CA3E7DFE}">
      <dsp:nvSpPr>
        <dsp:cNvPr id="0" name=""/>
        <dsp:cNvSpPr/>
      </dsp:nvSpPr>
      <dsp:spPr>
        <a:xfrm>
          <a:off x="2905524" y="2368185"/>
          <a:ext cx="2418550" cy="7376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Endereço (100 kg)</a:t>
          </a:r>
        </a:p>
      </dsp:txBody>
      <dsp:txXfrm>
        <a:off x="2905524" y="2368185"/>
        <a:ext cx="2418550" cy="737657"/>
      </dsp:txXfrm>
    </dsp:sp>
    <dsp:sp modelId="{99996DC2-7D78-4DC1-95D2-05459DC4EB59}">
      <dsp:nvSpPr>
        <dsp:cNvPr id="0" name=""/>
        <dsp:cNvSpPr/>
      </dsp:nvSpPr>
      <dsp:spPr>
        <a:xfrm>
          <a:off x="5807785" y="2368185"/>
          <a:ext cx="2418550" cy="73765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Rua 1: 100 kg</a:t>
          </a:r>
        </a:p>
      </dsp:txBody>
      <dsp:txXfrm>
        <a:off x="5807785" y="2368185"/>
        <a:ext cx="2418550" cy="7376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A07AB-7A6A-4761-A167-D45300EC45B8}">
      <dsp:nvSpPr>
        <dsp:cNvPr id="0" name=""/>
        <dsp:cNvSpPr/>
      </dsp:nvSpPr>
      <dsp:spPr>
        <a:xfrm>
          <a:off x="4567493" y="2864986"/>
          <a:ext cx="181077" cy="389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538" y="0"/>
              </a:lnTo>
              <a:lnTo>
                <a:pt x="90538" y="389316"/>
              </a:lnTo>
              <a:lnTo>
                <a:pt x="181077" y="38931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6007A6-BC78-472F-BDB2-E2BCC3CD4250}">
      <dsp:nvSpPr>
        <dsp:cNvPr id="0" name=""/>
        <dsp:cNvSpPr/>
      </dsp:nvSpPr>
      <dsp:spPr>
        <a:xfrm>
          <a:off x="4567493" y="2819266"/>
          <a:ext cx="1810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1077" y="45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1B608-9CEC-4FE2-8855-87E848050837}">
      <dsp:nvSpPr>
        <dsp:cNvPr id="0" name=""/>
        <dsp:cNvSpPr/>
      </dsp:nvSpPr>
      <dsp:spPr>
        <a:xfrm>
          <a:off x="4567493" y="2475669"/>
          <a:ext cx="181077" cy="389316"/>
        </a:xfrm>
        <a:custGeom>
          <a:avLst/>
          <a:gdLst/>
          <a:ahLst/>
          <a:cxnLst/>
          <a:rect l="0" t="0" r="0" b="0"/>
          <a:pathLst>
            <a:path>
              <a:moveTo>
                <a:pt x="0" y="389316"/>
              </a:moveTo>
              <a:lnTo>
                <a:pt x="90538" y="389316"/>
              </a:lnTo>
              <a:lnTo>
                <a:pt x="90538" y="0"/>
              </a:lnTo>
              <a:lnTo>
                <a:pt x="181077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95ED5-A83D-471D-8066-A13BD902F217}">
      <dsp:nvSpPr>
        <dsp:cNvPr id="0" name=""/>
        <dsp:cNvSpPr/>
      </dsp:nvSpPr>
      <dsp:spPr>
        <a:xfrm>
          <a:off x="3481029" y="1599708"/>
          <a:ext cx="181077" cy="1265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538" y="0"/>
              </a:lnTo>
              <a:lnTo>
                <a:pt x="90538" y="1265277"/>
              </a:lnTo>
              <a:lnTo>
                <a:pt x="181077" y="126527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28E154-4618-40A7-9DA5-4511EA0C9A63}">
      <dsp:nvSpPr>
        <dsp:cNvPr id="0" name=""/>
        <dsp:cNvSpPr/>
      </dsp:nvSpPr>
      <dsp:spPr>
        <a:xfrm>
          <a:off x="4567493" y="2040633"/>
          <a:ext cx="1810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1077" y="45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16D32-DE42-48DE-8588-0952EE9A8A92}">
      <dsp:nvSpPr>
        <dsp:cNvPr id="0" name=""/>
        <dsp:cNvSpPr/>
      </dsp:nvSpPr>
      <dsp:spPr>
        <a:xfrm>
          <a:off x="3481029" y="1599708"/>
          <a:ext cx="181077" cy="486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538" y="0"/>
              </a:lnTo>
              <a:lnTo>
                <a:pt x="90538" y="486645"/>
              </a:lnTo>
              <a:lnTo>
                <a:pt x="181077" y="48664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07B1FF-BF92-486B-9187-BF047E5C749A}">
      <dsp:nvSpPr>
        <dsp:cNvPr id="0" name=""/>
        <dsp:cNvSpPr/>
      </dsp:nvSpPr>
      <dsp:spPr>
        <a:xfrm>
          <a:off x="4567493" y="1307721"/>
          <a:ext cx="181077" cy="389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538" y="0"/>
              </a:lnTo>
              <a:lnTo>
                <a:pt x="90538" y="389316"/>
              </a:lnTo>
              <a:lnTo>
                <a:pt x="181077" y="38931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68078-35EC-4275-BAB8-3E6A59815DF3}">
      <dsp:nvSpPr>
        <dsp:cNvPr id="0" name=""/>
        <dsp:cNvSpPr/>
      </dsp:nvSpPr>
      <dsp:spPr>
        <a:xfrm>
          <a:off x="4567493" y="1262001"/>
          <a:ext cx="1810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1077" y="45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D21920-6480-4F96-AF52-8403FFE0FE45}">
      <dsp:nvSpPr>
        <dsp:cNvPr id="0" name=""/>
        <dsp:cNvSpPr/>
      </dsp:nvSpPr>
      <dsp:spPr>
        <a:xfrm>
          <a:off x="4567493" y="918405"/>
          <a:ext cx="181077" cy="389316"/>
        </a:xfrm>
        <a:custGeom>
          <a:avLst/>
          <a:gdLst/>
          <a:ahLst/>
          <a:cxnLst/>
          <a:rect l="0" t="0" r="0" b="0"/>
          <a:pathLst>
            <a:path>
              <a:moveTo>
                <a:pt x="0" y="389316"/>
              </a:moveTo>
              <a:lnTo>
                <a:pt x="90538" y="389316"/>
              </a:lnTo>
              <a:lnTo>
                <a:pt x="90538" y="0"/>
              </a:lnTo>
              <a:lnTo>
                <a:pt x="181077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E8A57-6484-4A6C-9787-3F3FBE267B75}">
      <dsp:nvSpPr>
        <dsp:cNvPr id="0" name=""/>
        <dsp:cNvSpPr/>
      </dsp:nvSpPr>
      <dsp:spPr>
        <a:xfrm>
          <a:off x="3481029" y="1307721"/>
          <a:ext cx="181077" cy="291987"/>
        </a:xfrm>
        <a:custGeom>
          <a:avLst/>
          <a:gdLst/>
          <a:ahLst/>
          <a:cxnLst/>
          <a:rect l="0" t="0" r="0" b="0"/>
          <a:pathLst>
            <a:path>
              <a:moveTo>
                <a:pt x="0" y="291987"/>
              </a:moveTo>
              <a:lnTo>
                <a:pt x="90538" y="291987"/>
              </a:lnTo>
              <a:lnTo>
                <a:pt x="90538" y="0"/>
              </a:lnTo>
              <a:lnTo>
                <a:pt x="181077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2F9D9-752D-4E71-8F09-8503702952BF}">
      <dsp:nvSpPr>
        <dsp:cNvPr id="0" name=""/>
        <dsp:cNvSpPr/>
      </dsp:nvSpPr>
      <dsp:spPr>
        <a:xfrm>
          <a:off x="4567493" y="334430"/>
          <a:ext cx="181077" cy="194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538" y="0"/>
              </a:lnTo>
              <a:lnTo>
                <a:pt x="90538" y="194658"/>
              </a:lnTo>
              <a:lnTo>
                <a:pt x="181077" y="1946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8A108-CEC9-4559-BBB5-519859CA87E9}">
      <dsp:nvSpPr>
        <dsp:cNvPr id="0" name=""/>
        <dsp:cNvSpPr/>
      </dsp:nvSpPr>
      <dsp:spPr>
        <a:xfrm>
          <a:off x="4567493" y="139772"/>
          <a:ext cx="181077" cy="194658"/>
        </a:xfrm>
        <a:custGeom>
          <a:avLst/>
          <a:gdLst/>
          <a:ahLst/>
          <a:cxnLst/>
          <a:rect l="0" t="0" r="0" b="0"/>
          <a:pathLst>
            <a:path>
              <a:moveTo>
                <a:pt x="0" y="194658"/>
              </a:moveTo>
              <a:lnTo>
                <a:pt x="90538" y="194658"/>
              </a:lnTo>
              <a:lnTo>
                <a:pt x="90538" y="0"/>
              </a:lnTo>
              <a:lnTo>
                <a:pt x="181077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865EF-9FD8-477B-B1CD-3DC4222B3A44}">
      <dsp:nvSpPr>
        <dsp:cNvPr id="0" name=""/>
        <dsp:cNvSpPr/>
      </dsp:nvSpPr>
      <dsp:spPr>
        <a:xfrm>
          <a:off x="3481029" y="334430"/>
          <a:ext cx="181077" cy="1265277"/>
        </a:xfrm>
        <a:custGeom>
          <a:avLst/>
          <a:gdLst/>
          <a:ahLst/>
          <a:cxnLst/>
          <a:rect l="0" t="0" r="0" b="0"/>
          <a:pathLst>
            <a:path>
              <a:moveTo>
                <a:pt x="0" y="1265277"/>
              </a:moveTo>
              <a:lnTo>
                <a:pt x="90538" y="1265277"/>
              </a:lnTo>
              <a:lnTo>
                <a:pt x="90538" y="0"/>
              </a:lnTo>
              <a:lnTo>
                <a:pt x="181077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0DDAF-0902-4975-8B56-CCAAF9518BE7}">
      <dsp:nvSpPr>
        <dsp:cNvPr id="0" name=""/>
        <dsp:cNvSpPr/>
      </dsp:nvSpPr>
      <dsp:spPr>
        <a:xfrm>
          <a:off x="2575642" y="1461636"/>
          <a:ext cx="905386" cy="2761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SU2005: 100 kg</a:t>
          </a:r>
        </a:p>
      </dsp:txBody>
      <dsp:txXfrm>
        <a:off x="2575642" y="1461636"/>
        <a:ext cx="905386" cy="276142"/>
      </dsp:txXfrm>
    </dsp:sp>
    <dsp:sp modelId="{2F5C95A8-CA00-444B-A865-ECDA25FA0C56}">
      <dsp:nvSpPr>
        <dsp:cNvPr id="0" name=""/>
        <dsp:cNvSpPr/>
      </dsp:nvSpPr>
      <dsp:spPr>
        <a:xfrm>
          <a:off x="3662106" y="196359"/>
          <a:ext cx="905386" cy="27614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Ficha (100 kg)</a:t>
          </a:r>
        </a:p>
      </dsp:txBody>
      <dsp:txXfrm>
        <a:off x="3662106" y="196359"/>
        <a:ext cx="905386" cy="276142"/>
      </dsp:txXfrm>
    </dsp:sp>
    <dsp:sp modelId="{F1F45828-5FF9-40BD-A80B-0D989D1E3C4D}">
      <dsp:nvSpPr>
        <dsp:cNvPr id="0" name=""/>
        <dsp:cNvSpPr/>
      </dsp:nvSpPr>
      <dsp:spPr>
        <a:xfrm>
          <a:off x="4748570" y="1701"/>
          <a:ext cx="905386" cy="27614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Ficha 10: 50 kg</a:t>
          </a:r>
        </a:p>
      </dsp:txBody>
      <dsp:txXfrm>
        <a:off x="4748570" y="1701"/>
        <a:ext cx="905386" cy="276142"/>
      </dsp:txXfrm>
    </dsp:sp>
    <dsp:sp modelId="{FDC61459-CA01-4F2A-B1D8-6E52FFF2A9CB}">
      <dsp:nvSpPr>
        <dsp:cNvPr id="0" name=""/>
        <dsp:cNvSpPr/>
      </dsp:nvSpPr>
      <dsp:spPr>
        <a:xfrm>
          <a:off x="4748570" y="391017"/>
          <a:ext cx="905386" cy="27614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Ficha 20: 50 kg </a:t>
          </a:r>
        </a:p>
      </dsp:txBody>
      <dsp:txXfrm>
        <a:off x="4748570" y="391017"/>
        <a:ext cx="905386" cy="276142"/>
      </dsp:txXfrm>
    </dsp:sp>
    <dsp:sp modelId="{9B299CDF-AA46-4F6F-87D7-DF36F550FF50}">
      <dsp:nvSpPr>
        <dsp:cNvPr id="0" name=""/>
        <dsp:cNvSpPr/>
      </dsp:nvSpPr>
      <dsp:spPr>
        <a:xfrm>
          <a:off x="3662106" y="1169649"/>
          <a:ext cx="905386" cy="27614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Lote (100 kg)</a:t>
          </a:r>
        </a:p>
      </dsp:txBody>
      <dsp:txXfrm>
        <a:off x="3662106" y="1169649"/>
        <a:ext cx="905386" cy="276142"/>
      </dsp:txXfrm>
    </dsp:sp>
    <dsp:sp modelId="{758A139C-6771-4D9C-B2A1-9F10115FD5B7}">
      <dsp:nvSpPr>
        <dsp:cNvPr id="0" name=""/>
        <dsp:cNvSpPr/>
      </dsp:nvSpPr>
      <dsp:spPr>
        <a:xfrm>
          <a:off x="4748570" y="780333"/>
          <a:ext cx="905386" cy="27614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Lote 1: 25 kg</a:t>
          </a:r>
        </a:p>
      </dsp:txBody>
      <dsp:txXfrm>
        <a:off x="4748570" y="780333"/>
        <a:ext cx="905386" cy="276142"/>
      </dsp:txXfrm>
    </dsp:sp>
    <dsp:sp modelId="{CA35B67D-945F-402D-A49A-0A131CA2A071}">
      <dsp:nvSpPr>
        <dsp:cNvPr id="0" name=""/>
        <dsp:cNvSpPr/>
      </dsp:nvSpPr>
      <dsp:spPr>
        <a:xfrm>
          <a:off x="4748570" y="1169649"/>
          <a:ext cx="905386" cy="27614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Lote 2: 50 kg</a:t>
          </a:r>
        </a:p>
      </dsp:txBody>
      <dsp:txXfrm>
        <a:off x="4748570" y="1169649"/>
        <a:ext cx="905386" cy="276142"/>
      </dsp:txXfrm>
    </dsp:sp>
    <dsp:sp modelId="{6DD8D55C-1102-4A75-894D-E17A1DD62F60}">
      <dsp:nvSpPr>
        <dsp:cNvPr id="0" name=""/>
        <dsp:cNvSpPr/>
      </dsp:nvSpPr>
      <dsp:spPr>
        <a:xfrm>
          <a:off x="4748570" y="1558966"/>
          <a:ext cx="905386" cy="27614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Lote 3: 25 kg</a:t>
          </a:r>
        </a:p>
      </dsp:txBody>
      <dsp:txXfrm>
        <a:off x="4748570" y="1558966"/>
        <a:ext cx="905386" cy="276142"/>
      </dsp:txXfrm>
    </dsp:sp>
    <dsp:sp modelId="{0F1F34C5-106F-4FEB-A14D-D13C282B5D92}">
      <dsp:nvSpPr>
        <dsp:cNvPr id="0" name=""/>
        <dsp:cNvSpPr/>
      </dsp:nvSpPr>
      <dsp:spPr>
        <a:xfrm>
          <a:off x="3662106" y="1948282"/>
          <a:ext cx="905386" cy="27614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Endereço (100 kg)</a:t>
          </a:r>
        </a:p>
      </dsp:txBody>
      <dsp:txXfrm>
        <a:off x="3662106" y="1948282"/>
        <a:ext cx="905386" cy="276142"/>
      </dsp:txXfrm>
    </dsp:sp>
    <dsp:sp modelId="{DD685951-91F7-4DFB-A2B4-250E941FDE5F}">
      <dsp:nvSpPr>
        <dsp:cNvPr id="0" name=""/>
        <dsp:cNvSpPr/>
      </dsp:nvSpPr>
      <dsp:spPr>
        <a:xfrm>
          <a:off x="4748570" y="1948282"/>
          <a:ext cx="905386" cy="27614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Rua 1: 100 kg</a:t>
          </a:r>
        </a:p>
      </dsp:txBody>
      <dsp:txXfrm>
        <a:off x="4748570" y="1948282"/>
        <a:ext cx="905386" cy="276142"/>
      </dsp:txXfrm>
    </dsp:sp>
    <dsp:sp modelId="{8E1A9539-3B69-4851-B881-BC204D8B824A}">
      <dsp:nvSpPr>
        <dsp:cNvPr id="0" name=""/>
        <dsp:cNvSpPr/>
      </dsp:nvSpPr>
      <dsp:spPr>
        <a:xfrm>
          <a:off x="3662106" y="2726914"/>
          <a:ext cx="905386" cy="27614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Lote / Endereço (100 kg)</a:t>
          </a:r>
        </a:p>
      </dsp:txBody>
      <dsp:txXfrm>
        <a:off x="3662106" y="2726914"/>
        <a:ext cx="905386" cy="276142"/>
      </dsp:txXfrm>
    </dsp:sp>
    <dsp:sp modelId="{41C8E7DB-C0CB-4685-8076-208FE5D814A9}">
      <dsp:nvSpPr>
        <dsp:cNvPr id="0" name=""/>
        <dsp:cNvSpPr/>
      </dsp:nvSpPr>
      <dsp:spPr>
        <a:xfrm>
          <a:off x="4748570" y="2337598"/>
          <a:ext cx="905386" cy="27614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Lote 1 / Rua 1: 25 kg</a:t>
          </a:r>
        </a:p>
      </dsp:txBody>
      <dsp:txXfrm>
        <a:off x="4748570" y="2337598"/>
        <a:ext cx="905386" cy="276142"/>
      </dsp:txXfrm>
    </dsp:sp>
    <dsp:sp modelId="{803B8439-E7CF-45B5-8EA6-5D55AE60181D}">
      <dsp:nvSpPr>
        <dsp:cNvPr id="0" name=""/>
        <dsp:cNvSpPr/>
      </dsp:nvSpPr>
      <dsp:spPr>
        <a:xfrm>
          <a:off x="4748570" y="2726914"/>
          <a:ext cx="905386" cy="27614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Lote 2 / Rua 1: 50 kg</a:t>
          </a:r>
        </a:p>
      </dsp:txBody>
      <dsp:txXfrm>
        <a:off x="4748570" y="2726914"/>
        <a:ext cx="905386" cy="276142"/>
      </dsp:txXfrm>
    </dsp:sp>
    <dsp:sp modelId="{6FD4B8D3-4A91-4318-A47B-7E0BD4636C5B}">
      <dsp:nvSpPr>
        <dsp:cNvPr id="0" name=""/>
        <dsp:cNvSpPr/>
      </dsp:nvSpPr>
      <dsp:spPr>
        <a:xfrm>
          <a:off x="4748570" y="3116230"/>
          <a:ext cx="905386" cy="27614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Lote 3 / Rua 1: 25 kg</a:t>
          </a:r>
        </a:p>
      </dsp:txBody>
      <dsp:txXfrm>
        <a:off x="4748570" y="3116230"/>
        <a:ext cx="905386" cy="2761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BB8C4-4E94-43CE-A025-80FBE33F0D4A}">
      <dsp:nvSpPr>
        <dsp:cNvPr id="0" name=""/>
        <dsp:cNvSpPr/>
      </dsp:nvSpPr>
      <dsp:spPr>
        <a:xfrm>
          <a:off x="0" y="0"/>
          <a:ext cx="8229600" cy="2955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/>
            <a:t>SU2005: 100 kg</a:t>
          </a:r>
        </a:p>
      </dsp:txBody>
      <dsp:txXfrm>
        <a:off x="86572" y="86572"/>
        <a:ext cx="8056456" cy="278263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C414E-ED65-4EC0-98B9-3534A7FFE99C}">
      <dsp:nvSpPr>
        <dsp:cNvPr id="0" name=""/>
        <dsp:cNvSpPr/>
      </dsp:nvSpPr>
      <dsp:spPr>
        <a:xfrm>
          <a:off x="3849" y="927"/>
          <a:ext cx="8221900" cy="89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/>
            <a:t>SU2005: 100 kg</a:t>
          </a:r>
        </a:p>
      </dsp:txBody>
      <dsp:txXfrm>
        <a:off x="29973" y="27051"/>
        <a:ext cx="8169652" cy="839680"/>
      </dsp:txXfrm>
    </dsp:sp>
    <dsp:sp modelId="{F7A0B2C6-AF74-4AF5-98ED-9CAFF742ED84}">
      <dsp:nvSpPr>
        <dsp:cNvPr id="0" name=""/>
        <dsp:cNvSpPr/>
      </dsp:nvSpPr>
      <dsp:spPr>
        <a:xfrm>
          <a:off x="3849" y="1031923"/>
          <a:ext cx="8221900" cy="89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/>
            <a:t>Ficha (100 kg)</a:t>
          </a:r>
        </a:p>
      </dsp:txBody>
      <dsp:txXfrm>
        <a:off x="29973" y="1058047"/>
        <a:ext cx="8169652" cy="839680"/>
      </dsp:txXfrm>
    </dsp:sp>
    <dsp:sp modelId="{587DA714-5DF0-4AED-A93C-162AD70CACBE}">
      <dsp:nvSpPr>
        <dsp:cNvPr id="0" name=""/>
        <dsp:cNvSpPr/>
      </dsp:nvSpPr>
      <dsp:spPr>
        <a:xfrm>
          <a:off x="3849" y="2062918"/>
          <a:ext cx="4026396" cy="89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/>
            <a:t>Ficha 10: 50 kg</a:t>
          </a:r>
        </a:p>
      </dsp:txBody>
      <dsp:txXfrm>
        <a:off x="29973" y="2089042"/>
        <a:ext cx="3974148" cy="839680"/>
      </dsp:txXfrm>
    </dsp:sp>
    <dsp:sp modelId="{64720EEA-44A0-4AA1-9F8A-F12A59951E4C}">
      <dsp:nvSpPr>
        <dsp:cNvPr id="0" name=""/>
        <dsp:cNvSpPr/>
      </dsp:nvSpPr>
      <dsp:spPr>
        <a:xfrm>
          <a:off x="4199354" y="2062918"/>
          <a:ext cx="4026396" cy="89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/>
            <a:t>Ficha 20: 50 kg </a:t>
          </a:r>
        </a:p>
      </dsp:txBody>
      <dsp:txXfrm>
        <a:off x="4225478" y="2089042"/>
        <a:ext cx="3974148" cy="83968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58B45-F519-405E-86D9-1DEA53971FD7}">
      <dsp:nvSpPr>
        <dsp:cNvPr id="0" name=""/>
        <dsp:cNvSpPr/>
      </dsp:nvSpPr>
      <dsp:spPr>
        <a:xfrm>
          <a:off x="944" y="927"/>
          <a:ext cx="8227711" cy="89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/>
            <a:t>SU2005: 100 kg</a:t>
          </a:r>
        </a:p>
      </dsp:txBody>
      <dsp:txXfrm>
        <a:off x="27068" y="27051"/>
        <a:ext cx="8175463" cy="839680"/>
      </dsp:txXfrm>
    </dsp:sp>
    <dsp:sp modelId="{5C528F28-69A6-4E24-8A30-9CDEA780DCBA}">
      <dsp:nvSpPr>
        <dsp:cNvPr id="0" name=""/>
        <dsp:cNvSpPr/>
      </dsp:nvSpPr>
      <dsp:spPr>
        <a:xfrm>
          <a:off x="944" y="1031923"/>
          <a:ext cx="3224757" cy="89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/>
            <a:t>Ficha (100 kg)</a:t>
          </a:r>
        </a:p>
      </dsp:txBody>
      <dsp:txXfrm>
        <a:off x="27068" y="1058047"/>
        <a:ext cx="3172509" cy="839680"/>
      </dsp:txXfrm>
    </dsp:sp>
    <dsp:sp modelId="{25AA1A68-01C2-4CA8-A475-E428A8CF8D56}">
      <dsp:nvSpPr>
        <dsp:cNvPr id="0" name=""/>
        <dsp:cNvSpPr/>
      </dsp:nvSpPr>
      <dsp:spPr>
        <a:xfrm>
          <a:off x="944" y="2062919"/>
          <a:ext cx="1579215" cy="89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Ficha 10: 50 kg</a:t>
          </a:r>
        </a:p>
      </dsp:txBody>
      <dsp:txXfrm>
        <a:off x="27068" y="2089043"/>
        <a:ext cx="1526967" cy="839680"/>
      </dsp:txXfrm>
    </dsp:sp>
    <dsp:sp modelId="{B91024B3-4945-48F8-983D-A45717365D77}">
      <dsp:nvSpPr>
        <dsp:cNvPr id="0" name=""/>
        <dsp:cNvSpPr/>
      </dsp:nvSpPr>
      <dsp:spPr>
        <a:xfrm>
          <a:off x="1646486" y="2062919"/>
          <a:ext cx="1579215" cy="89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Ficha 20: 50 kg </a:t>
          </a:r>
        </a:p>
      </dsp:txBody>
      <dsp:txXfrm>
        <a:off x="1672610" y="2089043"/>
        <a:ext cx="1526967" cy="839680"/>
      </dsp:txXfrm>
    </dsp:sp>
    <dsp:sp modelId="{2DB43BC5-8BBF-4A4D-9672-E01E287E3206}">
      <dsp:nvSpPr>
        <dsp:cNvPr id="0" name=""/>
        <dsp:cNvSpPr/>
      </dsp:nvSpPr>
      <dsp:spPr>
        <a:xfrm>
          <a:off x="3358355" y="1031923"/>
          <a:ext cx="4870299" cy="89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/>
            <a:t>Lote (100 kg)</a:t>
          </a:r>
        </a:p>
      </dsp:txBody>
      <dsp:txXfrm>
        <a:off x="3384479" y="1058047"/>
        <a:ext cx="4818051" cy="839680"/>
      </dsp:txXfrm>
    </dsp:sp>
    <dsp:sp modelId="{73867EF6-A1E2-4670-AE6E-6F6D7B514BEA}">
      <dsp:nvSpPr>
        <dsp:cNvPr id="0" name=""/>
        <dsp:cNvSpPr/>
      </dsp:nvSpPr>
      <dsp:spPr>
        <a:xfrm>
          <a:off x="3358355" y="2062919"/>
          <a:ext cx="1579215" cy="89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Lote 1: 25 kg</a:t>
          </a:r>
        </a:p>
      </dsp:txBody>
      <dsp:txXfrm>
        <a:off x="3384479" y="2089043"/>
        <a:ext cx="1526967" cy="839680"/>
      </dsp:txXfrm>
    </dsp:sp>
    <dsp:sp modelId="{2C7DD1C9-6BA5-4DCD-82E9-286619BA4C6E}">
      <dsp:nvSpPr>
        <dsp:cNvPr id="0" name=""/>
        <dsp:cNvSpPr/>
      </dsp:nvSpPr>
      <dsp:spPr>
        <a:xfrm>
          <a:off x="5003898" y="2062919"/>
          <a:ext cx="1579215" cy="89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Lote 2: 50 kg</a:t>
          </a:r>
        </a:p>
      </dsp:txBody>
      <dsp:txXfrm>
        <a:off x="5030022" y="2089043"/>
        <a:ext cx="1526967" cy="839680"/>
      </dsp:txXfrm>
    </dsp:sp>
    <dsp:sp modelId="{A93BF9A7-1BDD-407C-9C9E-F2F9C33506BF}">
      <dsp:nvSpPr>
        <dsp:cNvPr id="0" name=""/>
        <dsp:cNvSpPr/>
      </dsp:nvSpPr>
      <dsp:spPr>
        <a:xfrm>
          <a:off x="6649440" y="2062919"/>
          <a:ext cx="1579215" cy="89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Lote 3: 25 kg</a:t>
          </a:r>
        </a:p>
      </dsp:txBody>
      <dsp:txXfrm>
        <a:off x="6675564" y="2089043"/>
        <a:ext cx="1526967" cy="83968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84C38-7C2D-4295-BC87-1AECEF0E392D}">
      <dsp:nvSpPr>
        <dsp:cNvPr id="0" name=""/>
        <dsp:cNvSpPr/>
      </dsp:nvSpPr>
      <dsp:spPr>
        <a:xfrm>
          <a:off x="944" y="927"/>
          <a:ext cx="8227711" cy="89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/>
            <a:t>SU2005: 100 kg</a:t>
          </a:r>
        </a:p>
      </dsp:txBody>
      <dsp:txXfrm>
        <a:off x="27068" y="27051"/>
        <a:ext cx="8175463" cy="839680"/>
      </dsp:txXfrm>
    </dsp:sp>
    <dsp:sp modelId="{086A7D70-DFA0-45B6-8719-1CA93C311A82}">
      <dsp:nvSpPr>
        <dsp:cNvPr id="0" name=""/>
        <dsp:cNvSpPr/>
      </dsp:nvSpPr>
      <dsp:spPr>
        <a:xfrm>
          <a:off x="944" y="1031923"/>
          <a:ext cx="5374595" cy="89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Ficha (100 kg)</a:t>
          </a:r>
        </a:p>
      </dsp:txBody>
      <dsp:txXfrm>
        <a:off x="27068" y="1058047"/>
        <a:ext cx="5322347" cy="839680"/>
      </dsp:txXfrm>
    </dsp:sp>
    <dsp:sp modelId="{E0E68993-BC94-4A54-BA4B-37B3350133E1}">
      <dsp:nvSpPr>
        <dsp:cNvPr id="0" name=""/>
        <dsp:cNvSpPr/>
      </dsp:nvSpPr>
      <dsp:spPr>
        <a:xfrm>
          <a:off x="944" y="2062918"/>
          <a:ext cx="2632025" cy="89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Ficha 10: 50 kg</a:t>
          </a:r>
        </a:p>
      </dsp:txBody>
      <dsp:txXfrm>
        <a:off x="27068" y="2089042"/>
        <a:ext cx="2579777" cy="839680"/>
      </dsp:txXfrm>
    </dsp:sp>
    <dsp:sp modelId="{7274D3C5-3461-4366-9C92-AAB597CC9E36}">
      <dsp:nvSpPr>
        <dsp:cNvPr id="0" name=""/>
        <dsp:cNvSpPr/>
      </dsp:nvSpPr>
      <dsp:spPr>
        <a:xfrm>
          <a:off x="2743514" y="2062918"/>
          <a:ext cx="2632025" cy="89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Ficha 20: 50 kg </a:t>
          </a:r>
        </a:p>
      </dsp:txBody>
      <dsp:txXfrm>
        <a:off x="2769638" y="2089042"/>
        <a:ext cx="2579777" cy="839680"/>
      </dsp:txXfrm>
    </dsp:sp>
    <dsp:sp modelId="{16BDF7B0-4F2B-4CA4-ADBA-47D5E6D50FD1}">
      <dsp:nvSpPr>
        <dsp:cNvPr id="0" name=""/>
        <dsp:cNvSpPr/>
      </dsp:nvSpPr>
      <dsp:spPr>
        <a:xfrm>
          <a:off x="5596630" y="1031923"/>
          <a:ext cx="2632025" cy="89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Endereço (100 kg)</a:t>
          </a:r>
        </a:p>
      </dsp:txBody>
      <dsp:txXfrm>
        <a:off x="5622754" y="1058047"/>
        <a:ext cx="2579777" cy="839680"/>
      </dsp:txXfrm>
    </dsp:sp>
    <dsp:sp modelId="{CB77785D-C923-4653-A268-CE04C1280C8D}">
      <dsp:nvSpPr>
        <dsp:cNvPr id="0" name=""/>
        <dsp:cNvSpPr/>
      </dsp:nvSpPr>
      <dsp:spPr>
        <a:xfrm>
          <a:off x="5596630" y="2062918"/>
          <a:ext cx="2632025" cy="89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Rua 1: 100 kg</a:t>
          </a:r>
        </a:p>
      </dsp:txBody>
      <dsp:txXfrm>
        <a:off x="5622754" y="2089042"/>
        <a:ext cx="2579777" cy="83968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8F9DA-F341-4E56-8022-D642D2BF619A}">
      <dsp:nvSpPr>
        <dsp:cNvPr id="0" name=""/>
        <dsp:cNvSpPr/>
      </dsp:nvSpPr>
      <dsp:spPr>
        <a:xfrm>
          <a:off x="3701" y="927"/>
          <a:ext cx="8222196" cy="89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/>
            <a:t>SU2005: 100 kg</a:t>
          </a:r>
        </a:p>
      </dsp:txBody>
      <dsp:txXfrm>
        <a:off x="29825" y="27051"/>
        <a:ext cx="8169948" cy="839680"/>
      </dsp:txXfrm>
    </dsp:sp>
    <dsp:sp modelId="{FA8F75C0-D6C3-4098-B9F4-707FE4AC2700}">
      <dsp:nvSpPr>
        <dsp:cNvPr id="0" name=""/>
        <dsp:cNvSpPr/>
      </dsp:nvSpPr>
      <dsp:spPr>
        <a:xfrm>
          <a:off x="3701" y="1031923"/>
          <a:ext cx="1774437" cy="89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Ficha (100 kg)</a:t>
          </a:r>
        </a:p>
      </dsp:txBody>
      <dsp:txXfrm>
        <a:off x="29825" y="1058047"/>
        <a:ext cx="1722189" cy="839680"/>
      </dsp:txXfrm>
    </dsp:sp>
    <dsp:sp modelId="{782496EB-2CEB-47E7-BD47-9223D4FBC877}">
      <dsp:nvSpPr>
        <dsp:cNvPr id="0" name=""/>
        <dsp:cNvSpPr/>
      </dsp:nvSpPr>
      <dsp:spPr>
        <a:xfrm>
          <a:off x="3701" y="2062918"/>
          <a:ext cx="868970" cy="89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Ficha 10: 50 kg</a:t>
          </a:r>
        </a:p>
      </dsp:txBody>
      <dsp:txXfrm>
        <a:off x="29152" y="2088369"/>
        <a:ext cx="818068" cy="841026"/>
      </dsp:txXfrm>
    </dsp:sp>
    <dsp:sp modelId="{33D78494-9814-4C6F-9CA1-AE91F2CBF935}">
      <dsp:nvSpPr>
        <dsp:cNvPr id="0" name=""/>
        <dsp:cNvSpPr/>
      </dsp:nvSpPr>
      <dsp:spPr>
        <a:xfrm>
          <a:off x="909168" y="2062918"/>
          <a:ext cx="868970" cy="89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Ficha 20: 50 kg </a:t>
          </a:r>
        </a:p>
      </dsp:txBody>
      <dsp:txXfrm>
        <a:off x="934619" y="2088369"/>
        <a:ext cx="818068" cy="841026"/>
      </dsp:txXfrm>
    </dsp:sp>
    <dsp:sp modelId="{05257408-0F85-444B-BA70-B11FBCB2C82B}">
      <dsp:nvSpPr>
        <dsp:cNvPr id="0" name=""/>
        <dsp:cNvSpPr/>
      </dsp:nvSpPr>
      <dsp:spPr>
        <a:xfrm>
          <a:off x="1851132" y="1031923"/>
          <a:ext cx="2679904" cy="89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Lote (100 kg)</a:t>
          </a:r>
        </a:p>
      </dsp:txBody>
      <dsp:txXfrm>
        <a:off x="1877256" y="1058047"/>
        <a:ext cx="2627656" cy="839680"/>
      </dsp:txXfrm>
    </dsp:sp>
    <dsp:sp modelId="{58FD90D4-BF41-41FA-AD4D-369BAFF607DC}">
      <dsp:nvSpPr>
        <dsp:cNvPr id="0" name=""/>
        <dsp:cNvSpPr/>
      </dsp:nvSpPr>
      <dsp:spPr>
        <a:xfrm>
          <a:off x="1851132" y="2062918"/>
          <a:ext cx="868970" cy="89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Lote 1: 25 kg</a:t>
          </a:r>
        </a:p>
      </dsp:txBody>
      <dsp:txXfrm>
        <a:off x="1876583" y="2088369"/>
        <a:ext cx="818068" cy="841026"/>
      </dsp:txXfrm>
    </dsp:sp>
    <dsp:sp modelId="{690C412E-F477-447D-8C5A-F72C04AD4B26}">
      <dsp:nvSpPr>
        <dsp:cNvPr id="0" name=""/>
        <dsp:cNvSpPr/>
      </dsp:nvSpPr>
      <dsp:spPr>
        <a:xfrm>
          <a:off x="2756599" y="2062918"/>
          <a:ext cx="868970" cy="89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Lote 2: 50 kg</a:t>
          </a:r>
        </a:p>
      </dsp:txBody>
      <dsp:txXfrm>
        <a:off x="2782050" y="2088369"/>
        <a:ext cx="818068" cy="841026"/>
      </dsp:txXfrm>
    </dsp:sp>
    <dsp:sp modelId="{CE740168-9D6C-4D74-A425-08A2F71E3A05}">
      <dsp:nvSpPr>
        <dsp:cNvPr id="0" name=""/>
        <dsp:cNvSpPr/>
      </dsp:nvSpPr>
      <dsp:spPr>
        <a:xfrm>
          <a:off x="3662066" y="2062918"/>
          <a:ext cx="868970" cy="89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Lote 3: 25 kg</a:t>
          </a:r>
        </a:p>
      </dsp:txBody>
      <dsp:txXfrm>
        <a:off x="3687517" y="2088369"/>
        <a:ext cx="818068" cy="841026"/>
      </dsp:txXfrm>
    </dsp:sp>
    <dsp:sp modelId="{E0A54CC8-8825-4DCD-8292-173E27FA9520}">
      <dsp:nvSpPr>
        <dsp:cNvPr id="0" name=""/>
        <dsp:cNvSpPr/>
      </dsp:nvSpPr>
      <dsp:spPr>
        <a:xfrm>
          <a:off x="4604030" y="1031923"/>
          <a:ext cx="868970" cy="89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Endereço (100 kg)</a:t>
          </a:r>
        </a:p>
      </dsp:txBody>
      <dsp:txXfrm>
        <a:off x="4629481" y="1057374"/>
        <a:ext cx="818068" cy="841026"/>
      </dsp:txXfrm>
    </dsp:sp>
    <dsp:sp modelId="{488B6FB0-F614-4A87-AF2B-9BB8A092439A}">
      <dsp:nvSpPr>
        <dsp:cNvPr id="0" name=""/>
        <dsp:cNvSpPr/>
      </dsp:nvSpPr>
      <dsp:spPr>
        <a:xfrm>
          <a:off x="4604030" y="2062918"/>
          <a:ext cx="868970" cy="89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Rua 1: 100 kg</a:t>
          </a:r>
        </a:p>
      </dsp:txBody>
      <dsp:txXfrm>
        <a:off x="4629481" y="2088369"/>
        <a:ext cx="818068" cy="841026"/>
      </dsp:txXfrm>
    </dsp:sp>
    <dsp:sp modelId="{E1E23D31-2281-45EE-A812-8080D93F99A1}">
      <dsp:nvSpPr>
        <dsp:cNvPr id="0" name=""/>
        <dsp:cNvSpPr/>
      </dsp:nvSpPr>
      <dsp:spPr>
        <a:xfrm>
          <a:off x="5545993" y="1031923"/>
          <a:ext cx="2679904" cy="89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Lote / Endereço (100 kg)</a:t>
          </a:r>
        </a:p>
      </dsp:txBody>
      <dsp:txXfrm>
        <a:off x="5572117" y="1058047"/>
        <a:ext cx="2627656" cy="839680"/>
      </dsp:txXfrm>
    </dsp:sp>
    <dsp:sp modelId="{3CFF536B-3AA7-486B-9483-548A2BCFCF97}">
      <dsp:nvSpPr>
        <dsp:cNvPr id="0" name=""/>
        <dsp:cNvSpPr/>
      </dsp:nvSpPr>
      <dsp:spPr>
        <a:xfrm>
          <a:off x="5545993" y="2062918"/>
          <a:ext cx="868970" cy="89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Lote 1 / Rua 1: 25 kg</a:t>
          </a:r>
        </a:p>
      </dsp:txBody>
      <dsp:txXfrm>
        <a:off x="5571444" y="2088369"/>
        <a:ext cx="818068" cy="841026"/>
      </dsp:txXfrm>
    </dsp:sp>
    <dsp:sp modelId="{1817078B-85EA-4A8C-B310-D6E77D934345}">
      <dsp:nvSpPr>
        <dsp:cNvPr id="0" name=""/>
        <dsp:cNvSpPr/>
      </dsp:nvSpPr>
      <dsp:spPr>
        <a:xfrm>
          <a:off x="6451460" y="2062918"/>
          <a:ext cx="868970" cy="89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Lote 2 / Rua 1: 50 kg</a:t>
          </a:r>
        </a:p>
      </dsp:txBody>
      <dsp:txXfrm>
        <a:off x="6476911" y="2088369"/>
        <a:ext cx="818068" cy="841026"/>
      </dsp:txXfrm>
    </dsp:sp>
    <dsp:sp modelId="{1B9DA8C4-E103-4F70-95C4-1DF20548DDA2}">
      <dsp:nvSpPr>
        <dsp:cNvPr id="0" name=""/>
        <dsp:cNvSpPr/>
      </dsp:nvSpPr>
      <dsp:spPr>
        <a:xfrm>
          <a:off x="7356927" y="2062918"/>
          <a:ext cx="868970" cy="891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Lote 3 / Rua 1: 25 kg</a:t>
          </a:r>
        </a:p>
      </dsp:txBody>
      <dsp:txXfrm>
        <a:off x="7382378" y="2088369"/>
        <a:ext cx="818068" cy="8410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03C16-3E1F-4D16-84E6-63CBAB0D5A94}">
      <dsp:nvSpPr>
        <dsp:cNvPr id="0" name=""/>
        <dsp:cNvSpPr/>
      </dsp:nvSpPr>
      <dsp:spPr>
        <a:xfrm>
          <a:off x="1161305" y="1140"/>
          <a:ext cx="5906988" cy="29534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/>
            <a:t>SU2005: 100 kg</a:t>
          </a:r>
        </a:p>
      </dsp:txBody>
      <dsp:txXfrm>
        <a:off x="1161305" y="1140"/>
        <a:ext cx="5906988" cy="29534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416A0C-5B67-4EC2-AE95-3E3B5E33E756}">
      <dsp:nvSpPr>
        <dsp:cNvPr id="0" name=""/>
        <dsp:cNvSpPr/>
      </dsp:nvSpPr>
      <dsp:spPr>
        <a:xfrm>
          <a:off x="3532137" y="1810"/>
          <a:ext cx="1165324" cy="776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SU2005: 100 kg</a:t>
          </a:r>
        </a:p>
      </dsp:txBody>
      <dsp:txXfrm>
        <a:off x="3554891" y="24564"/>
        <a:ext cx="1119816" cy="731374"/>
      </dsp:txXfrm>
    </dsp:sp>
    <dsp:sp modelId="{B23DE8A6-57FB-4D0D-8B16-E866C5D60C3D}">
      <dsp:nvSpPr>
        <dsp:cNvPr id="0" name=""/>
        <dsp:cNvSpPr/>
      </dsp:nvSpPr>
      <dsp:spPr>
        <a:xfrm>
          <a:off x="4069080" y="778692"/>
          <a:ext cx="91440" cy="3107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75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7C610-4CF3-4555-B45E-C65C02BBFB0C}">
      <dsp:nvSpPr>
        <dsp:cNvPr id="0" name=""/>
        <dsp:cNvSpPr/>
      </dsp:nvSpPr>
      <dsp:spPr>
        <a:xfrm>
          <a:off x="3532137" y="1089446"/>
          <a:ext cx="1165324" cy="776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Ficha (100 kg)</a:t>
          </a:r>
        </a:p>
      </dsp:txBody>
      <dsp:txXfrm>
        <a:off x="3554891" y="1112200"/>
        <a:ext cx="1119816" cy="731374"/>
      </dsp:txXfrm>
    </dsp:sp>
    <dsp:sp modelId="{F37E9928-5492-47AD-A5ED-5182EBBA2BFC}">
      <dsp:nvSpPr>
        <dsp:cNvPr id="0" name=""/>
        <dsp:cNvSpPr/>
      </dsp:nvSpPr>
      <dsp:spPr>
        <a:xfrm>
          <a:off x="3357339" y="1866328"/>
          <a:ext cx="757460" cy="310753"/>
        </a:xfrm>
        <a:custGeom>
          <a:avLst/>
          <a:gdLst/>
          <a:ahLst/>
          <a:cxnLst/>
          <a:rect l="0" t="0" r="0" b="0"/>
          <a:pathLst>
            <a:path>
              <a:moveTo>
                <a:pt x="757460" y="0"/>
              </a:moveTo>
              <a:lnTo>
                <a:pt x="757460" y="155376"/>
              </a:lnTo>
              <a:lnTo>
                <a:pt x="0" y="155376"/>
              </a:lnTo>
              <a:lnTo>
                <a:pt x="0" y="31075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2B8AC-864E-4072-A900-B7281EF2CA29}">
      <dsp:nvSpPr>
        <dsp:cNvPr id="0" name=""/>
        <dsp:cNvSpPr/>
      </dsp:nvSpPr>
      <dsp:spPr>
        <a:xfrm>
          <a:off x="2774677" y="2177082"/>
          <a:ext cx="1165324" cy="776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Ficha 10: 50 kg</a:t>
          </a:r>
        </a:p>
      </dsp:txBody>
      <dsp:txXfrm>
        <a:off x="2797431" y="2199836"/>
        <a:ext cx="1119816" cy="731374"/>
      </dsp:txXfrm>
    </dsp:sp>
    <dsp:sp modelId="{6CB66EF2-7983-4AB1-B738-770875E440B4}">
      <dsp:nvSpPr>
        <dsp:cNvPr id="0" name=""/>
        <dsp:cNvSpPr/>
      </dsp:nvSpPr>
      <dsp:spPr>
        <a:xfrm>
          <a:off x="4114800" y="1866328"/>
          <a:ext cx="757460" cy="310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76"/>
              </a:lnTo>
              <a:lnTo>
                <a:pt x="757460" y="155376"/>
              </a:lnTo>
              <a:lnTo>
                <a:pt x="757460" y="31075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D3CA07-59E5-414A-A321-BAF4E7C75AAF}">
      <dsp:nvSpPr>
        <dsp:cNvPr id="0" name=""/>
        <dsp:cNvSpPr/>
      </dsp:nvSpPr>
      <dsp:spPr>
        <a:xfrm>
          <a:off x="4289598" y="2177082"/>
          <a:ext cx="1165324" cy="776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Ficha 20: 50 kg </a:t>
          </a:r>
        </a:p>
      </dsp:txBody>
      <dsp:txXfrm>
        <a:off x="4312352" y="2199836"/>
        <a:ext cx="1119816" cy="7313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BEB87-E962-4ADC-A646-F21E2AAD5EDB}">
      <dsp:nvSpPr>
        <dsp:cNvPr id="0" name=""/>
        <dsp:cNvSpPr/>
      </dsp:nvSpPr>
      <dsp:spPr>
        <a:xfrm>
          <a:off x="3153407" y="1810"/>
          <a:ext cx="1165324" cy="776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SU2005: 100 kg</a:t>
          </a:r>
        </a:p>
      </dsp:txBody>
      <dsp:txXfrm>
        <a:off x="3176161" y="24564"/>
        <a:ext cx="1119816" cy="731374"/>
      </dsp:txXfrm>
    </dsp:sp>
    <dsp:sp modelId="{E75A5B30-6E0B-4943-85DE-0D59F396F7CC}">
      <dsp:nvSpPr>
        <dsp:cNvPr id="0" name=""/>
        <dsp:cNvSpPr/>
      </dsp:nvSpPr>
      <dsp:spPr>
        <a:xfrm>
          <a:off x="1842417" y="778693"/>
          <a:ext cx="1893651" cy="310753"/>
        </a:xfrm>
        <a:custGeom>
          <a:avLst/>
          <a:gdLst/>
          <a:ahLst/>
          <a:cxnLst/>
          <a:rect l="0" t="0" r="0" b="0"/>
          <a:pathLst>
            <a:path>
              <a:moveTo>
                <a:pt x="1893651" y="0"/>
              </a:moveTo>
              <a:lnTo>
                <a:pt x="1893651" y="155376"/>
              </a:lnTo>
              <a:lnTo>
                <a:pt x="0" y="155376"/>
              </a:lnTo>
              <a:lnTo>
                <a:pt x="0" y="31075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D4869-D8FE-40C2-BA94-76E2358B8173}">
      <dsp:nvSpPr>
        <dsp:cNvPr id="0" name=""/>
        <dsp:cNvSpPr/>
      </dsp:nvSpPr>
      <dsp:spPr>
        <a:xfrm>
          <a:off x="1259755" y="1089446"/>
          <a:ext cx="1165324" cy="776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Ficha (100 kg)</a:t>
          </a:r>
        </a:p>
      </dsp:txBody>
      <dsp:txXfrm>
        <a:off x="1282509" y="1112200"/>
        <a:ext cx="1119816" cy="731374"/>
      </dsp:txXfrm>
    </dsp:sp>
    <dsp:sp modelId="{C811F5EF-645D-4895-B64F-BD306E0E3919}">
      <dsp:nvSpPr>
        <dsp:cNvPr id="0" name=""/>
        <dsp:cNvSpPr/>
      </dsp:nvSpPr>
      <dsp:spPr>
        <a:xfrm>
          <a:off x="1084957" y="1866329"/>
          <a:ext cx="757460" cy="310753"/>
        </a:xfrm>
        <a:custGeom>
          <a:avLst/>
          <a:gdLst/>
          <a:ahLst/>
          <a:cxnLst/>
          <a:rect l="0" t="0" r="0" b="0"/>
          <a:pathLst>
            <a:path>
              <a:moveTo>
                <a:pt x="757460" y="0"/>
              </a:moveTo>
              <a:lnTo>
                <a:pt x="757460" y="155376"/>
              </a:lnTo>
              <a:lnTo>
                <a:pt x="0" y="155376"/>
              </a:lnTo>
              <a:lnTo>
                <a:pt x="0" y="31075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25502-4DF6-454A-8FF1-2221E81E96EB}">
      <dsp:nvSpPr>
        <dsp:cNvPr id="0" name=""/>
        <dsp:cNvSpPr/>
      </dsp:nvSpPr>
      <dsp:spPr>
        <a:xfrm>
          <a:off x="502294" y="2177082"/>
          <a:ext cx="1165324" cy="776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Ficha 10: 50 kg</a:t>
          </a:r>
        </a:p>
      </dsp:txBody>
      <dsp:txXfrm>
        <a:off x="525048" y="2199836"/>
        <a:ext cx="1119816" cy="731374"/>
      </dsp:txXfrm>
    </dsp:sp>
    <dsp:sp modelId="{0F07172E-85F5-40FC-989C-2B8884291D71}">
      <dsp:nvSpPr>
        <dsp:cNvPr id="0" name=""/>
        <dsp:cNvSpPr/>
      </dsp:nvSpPr>
      <dsp:spPr>
        <a:xfrm>
          <a:off x="1842417" y="1866329"/>
          <a:ext cx="757460" cy="310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76"/>
              </a:lnTo>
              <a:lnTo>
                <a:pt x="757460" y="155376"/>
              </a:lnTo>
              <a:lnTo>
                <a:pt x="757460" y="31075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02185-F512-4764-8A93-DDF6D2B59981}">
      <dsp:nvSpPr>
        <dsp:cNvPr id="0" name=""/>
        <dsp:cNvSpPr/>
      </dsp:nvSpPr>
      <dsp:spPr>
        <a:xfrm>
          <a:off x="2017216" y="2177082"/>
          <a:ext cx="1165324" cy="776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Ficha 20: 50 kg </a:t>
          </a:r>
        </a:p>
      </dsp:txBody>
      <dsp:txXfrm>
        <a:off x="2039970" y="2199836"/>
        <a:ext cx="1119816" cy="731374"/>
      </dsp:txXfrm>
    </dsp:sp>
    <dsp:sp modelId="{5F0C24CB-5D26-49B3-A779-1AFA6F7B50CB}">
      <dsp:nvSpPr>
        <dsp:cNvPr id="0" name=""/>
        <dsp:cNvSpPr/>
      </dsp:nvSpPr>
      <dsp:spPr>
        <a:xfrm>
          <a:off x="3736069" y="778693"/>
          <a:ext cx="1893651" cy="310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76"/>
              </a:lnTo>
              <a:lnTo>
                <a:pt x="1893651" y="155376"/>
              </a:lnTo>
              <a:lnTo>
                <a:pt x="1893651" y="31075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71E86-437B-498F-A195-C150080697BF}">
      <dsp:nvSpPr>
        <dsp:cNvPr id="0" name=""/>
        <dsp:cNvSpPr/>
      </dsp:nvSpPr>
      <dsp:spPr>
        <a:xfrm>
          <a:off x="5047059" y="1089446"/>
          <a:ext cx="1165324" cy="776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Lote (100 kg)</a:t>
          </a:r>
        </a:p>
      </dsp:txBody>
      <dsp:txXfrm>
        <a:off x="5069813" y="1112200"/>
        <a:ext cx="1119816" cy="731374"/>
      </dsp:txXfrm>
    </dsp:sp>
    <dsp:sp modelId="{DDA59873-1FA1-41FB-81AC-9C1D11877CDF}">
      <dsp:nvSpPr>
        <dsp:cNvPr id="0" name=""/>
        <dsp:cNvSpPr/>
      </dsp:nvSpPr>
      <dsp:spPr>
        <a:xfrm>
          <a:off x="4114799" y="1866329"/>
          <a:ext cx="1514921" cy="310753"/>
        </a:xfrm>
        <a:custGeom>
          <a:avLst/>
          <a:gdLst/>
          <a:ahLst/>
          <a:cxnLst/>
          <a:rect l="0" t="0" r="0" b="0"/>
          <a:pathLst>
            <a:path>
              <a:moveTo>
                <a:pt x="1514921" y="0"/>
              </a:moveTo>
              <a:lnTo>
                <a:pt x="1514921" y="155376"/>
              </a:lnTo>
              <a:lnTo>
                <a:pt x="0" y="155376"/>
              </a:lnTo>
              <a:lnTo>
                <a:pt x="0" y="31075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93107-524D-42DA-B355-4FB60AFC5A48}">
      <dsp:nvSpPr>
        <dsp:cNvPr id="0" name=""/>
        <dsp:cNvSpPr/>
      </dsp:nvSpPr>
      <dsp:spPr>
        <a:xfrm>
          <a:off x="3532137" y="2177082"/>
          <a:ext cx="1165324" cy="776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Lote 1: 25 kg</a:t>
          </a:r>
        </a:p>
      </dsp:txBody>
      <dsp:txXfrm>
        <a:off x="3554891" y="2199836"/>
        <a:ext cx="1119816" cy="731374"/>
      </dsp:txXfrm>
    </dsp:sp>
    <dsp:sp modelId="{0C71172B-EF6B-4233-A4F3-3633FE12D8D8}">
      <dsp:nvSpPr>
        <dsp:cNvPr id="0" name=""/>
        <dsp:cNvSpPr/>
      </dsp:nvSpPr>
      <dsp:spPr>
        <a:xfrm>
          <a:off x="5584001" y="1866329"/>
          <a:ext cx="91440" cy="3107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75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ED77E-1ED9-46BF-9058-096A3FFD1929}">
      <dsp:nvSpPr>
        <dsp:cNvPr id="0" name=""/>
        <dsp:cNvSpPr/>
      </dsp:nvSpPr>
      <dsp:spPr>
        <a:xfrm>
          <a:off x="5047059" y="2177082"/>
          <a:ext cx="1165324" cy="776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Lote 2: 50 kg</a:t>
          </a:r>
        </a:p>
      </dsp:txBody>
      <dsp:txXfrm>
        <a:off x="5069813" y="2199836"/>
        <a:ext cx="1119816" cy="731374"/>
      </dsp:txXfrm>
    </dsp:sp>
    <dsp:sp modelId="{C450CDDC-F0AF-4824-B1BA-1EB48AE26536}">
      <dsp:nvSpPr>
        <dsp:cNvPr id="0" name=""/>
        <dsp:cNvSpPr/>
      </dsp:nvSpPr>
      <dsp:spPr>
        <a:xfrm>
          <a:off x="5629721" y="1866329"/>
          <a:ext cx="1514921" cy="310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76"/>
              </a:lnTo>
              <a:lnTo>
                <a:pt x="1514921" y="155376"/>
              </a:lnTo>
              <a:lnTo>
                <a:pt x="1514921" y="31075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13CA4-0B00-4314-B088-670A26EAA9F6}">
      <dsp:nvSpPr>
        <dsp:cNvPr id="0" name=""/>
        <dsp:cNvSpPr/>
      </dsp:nvSpPr>
      <dsp:spPr>
        <a:xfrm>
          <a:off x="6561980" y="2177082"/>
          <a:ext cx="1165324" cy="776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Lote 3: 25 kg</a:t>
          </a:r>
        </a:p>
      </dsp:txBody>
      <dsp:txXfrm>
        <a:off x="6584734" y="2199836"/>
        <a:ext cx="1119816" cy="7313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4F3F0-17E0-44AA-A93F-6049AB2B01A1}">
      <dsp:nvSpPr>
        <dsp:cNvPr id="0" name=""/>
        <dsp:cNvSpPr/>
      </dsp:nvSpPr>
      <dsp:spPr>
        <a:xfrm>
          <a:off x="3910868" y="1810"/>
          <a:ext cx="1165324" cy="776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SU2005: 100 kg</a:t>
          </a:r>
        </a:p>
      </dsp:txBody>
      <dsp:txXfrm>
        <a:off x="3933622" y="24564"/>
        <a:ext cx="1119816" cy="731374"/>
      </dsp:txXfrm>
    </dsp:sp>
    <dsp:sp modelId="{14FA9F54-21A2-4D6F-B025-426F4E54EB95}">
      <dsp:nvSpPr>
        <dsp:cNvPr id="0" name=""/>
        <dsp:cNvSpPr/>
      </dsp:nvSpPr>
      <dsp:spPr>
        <a:xfrm>
          <a:off x="3357339" y="778692"/>
          <a:ext cx="1136191" cy="310753"/>
        </a:xfrm>
        <a:custGeom>
          <a:avLst/>
          <a:gdLst/>
          <a:ahLst/>
          <a:cxnLst/>
          <a:rect l="0" t="0" r="0" b="0"/>
          <a:pathLst>
            <a:path>
              <a:moveTo>
                <a:pt x="1136191" y="0"/>
              </a:moveTo>
              <a:lnTo>
                <a:pt x="1136191" y="155376"/>
              </a:lnTo>
              <a:lnTo>
                <a:pt x="0" y="155376"/>
              </a:lnTo>
              <a:lnTo>
                <a:pt x="0" y="31075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532D8-2903-4B32-BABB-40BD4075DA0D}">
      <dsp:nvSpPr>
        <dsp:cNvPr id="0" name=""/>
        <dsp:cNvSpPr/>
      </dsp:nvSpPr>
      <dsp:spPr>
        <a:xfrm>
          <a:off x="2774677" y="1089446"/>
          <a:ext cx="1165324" cy="776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Ficha (100 kg)</a:t>
          </a:r>
        </a:p>
      </dsp:txBody>
      <dsp:txXfrm>
        <a:off x="2797431" y="1112200"/>
        <a:ext cx="1119816" cy="731374"/>
      </dsp:txXfrm>
    </dsp:sp>
    <dsp:sp modelId="{4D9C2BE6-86D5-4F69-8EE4-4572C3448E79}">
      <dsp:nvSpPr>
        <dsp:cNvPr id="0" name=""/>
        <dsp:cNvSpPr/>
      </dsp:nvSpPr>
      <dsp:spPr>
        <a:xfrm>
          <a:off x="2599878" y="1866328"/>
          <a:ext cx="757460" cy="310753"/>
        </a:xfrm>
        <a:custGeom>
          <a:avLst/>
          <a:gdLst/>
          <a:ahLst/>
          <a:cxnLst/>
          <a:rect l="0" t="0" r="0" b="0"/>
          <a:pathLst>
            <a:path>
              <a:moveTo>
                <a:pt x="757460" y="0"/>
              </a:moveTo>
              <a:lnTo>
                <a:pt x="757460" y="155376"/>
              </a:lnTo>
              <a:lnTo>
                <a:pt x="0" y="155376"/>
              </a:lnTo>
              <a:lnTo>
                <a:pt x="0" y="31075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E1CE02-288F-49DC-BF81-DE504C432EE2}">
      <dsp:nvSpPr>
        <dsp:cNvPr id="0" name=""/>
        <dsp:cNvSpPr/>
      </dsp:nvSpPr>
      <dsp:spPr>
        <a:xfrm>
          <a:off x="2017216" y="2177082"/>
          <a:ext cx="1165324" cy="776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Ficha 10: 50 kg</a:t>
          </a:r>
        </a:p>
      </dsp:txBody>
      <dsp:txXfrm>
        <a:off x="2039970" y="2199836"/>
        <a:ext cx="1119816" cy="731374"/>
      </dsp:txXfrm>
    </dsp:sp>
    <dsp:sp modelId="{1386A467-C4A6-4992-9297-7CA5457C6AC2}">
      <dsp:nvSpPr>
        <dsp:cNvPr id="0" name=""/>
        <dsp:cNvSpPr/>
      </dsp:nvSpPr>
      <dsp:spPr>
        <a:xfrm>
          <a:off x="3357339" y="1866328"/>
          <a:ext cx="757460" cy="310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76"/>
              </a:lnTo>
              <a:lnTo>
                <a:pt x="757460" y="155376"/>
              </a:lnTo>
              <a:lnTo>
                <a:pt x="757460" y="31075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0FF215-0814-4E5A-B5C8-1DA7F5F554FC}">
      <dsp:nvSpPr>
        <dsp:cNvPr id="0" name=""/>
        <dsp:cNvSpPr/>
      </dsp:nvSpPr>
      <dsp:spPr>
        <a:xfrm>
          <a:off x="3532137" y="2177082"/>
          <a:ext cx="1165324" cy="776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Ficha 20: 50 kg </a:t>
          </a:r>
        </a:p>
      </dsp:txBody>
      <dsp:txXfrm>
        <a:off x="3554891" y="2199836"/>
        <a:ext cx="1119816" cy="731374"/>
      </dsp:txXfrm>
    </dsp:sp>
    <dsp:sp modelId="{74B949DE-2AE5-4EBE-9DC3-11CC9FEF1492}">
      <dsp:nvSpPr>
        <dsp:cNvPr id="0" name=""/>
        <dsp:cNvSpPr/>
      </dsp:nvSpPr>
      <dsp:spPr>
        <a:xfrm>
          <a:off x="4493530" y="778692"/>
          <a:ext cx="1136191" cy="310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76"/>
              </a:lnTo>
              <a:lnTo>
                <a:pt x="1136191" y="155376"/>
              </a:lnTo>
              <a:lnTo>
                <a:pt x="1136191" y="31075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8340DA-ECD0-412C-BEE2-C67C8F1245C9}">
      <dsp:nvSpPr>
        <dsp:cNvPr id="0" name=""/>
        <dsp:cNvSpPr/>
      </dsp:nvSpPr>
      <dsp:spPr>
        <a:xfrm>
          <a:off x="5047059" y="1089446"/>
          <a:ext cx="1165324" cy="776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Endereço (100 kg)</a:t>
          </a:r>
        </a:p>
      </dsp:txBody>
      <dsp:txXfrm>
        <a:off x="5069813" y="1112200"/>
        <a:ext cx="1119816" cy="731374"/>
      </dsp:txXfrm>
    </dsp:sp>
    <dsp:sp modelId="{9E9CEEA2-B475-4DBC-8417-461AE0CF45DD}">
      <dsp:nvSpPr>
        <dsp:cNvPr id="0" name=""/>
        <dsp:cNvSpPr/>
      </dsp:nvSpPr>
      <dsp:spPr>
        <a:xfrm>
          <a:off x="5584001" y="1866328"/>
          <a:ext cx="91440" cy="3107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75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45027-AE2D-4654-A2C2-0A3DDB555363}">
      <dsp:nvSpPr>
        <dsp:cNvPr id="0" name=""/>
        <dsp:cNvSpPr/>
      </dsp:nvSpPr>
      <dsp:spPr>
        <a:xfrm>
          <a:off x="5047059" y="2177082"/>
          <a:ext cx="1165324" cy="776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Rua 1: 100 kg</a:t>
          </a:r>
        </a:p>
      </dsp:txBody>
      <dsp:txXfrm>
        <a:off x="5069813" y="2199836"/>
        <a:ext cx="1119816" cy="7313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5BF6B-82E3-49B9-AE30-903AE8EF934A}">
      <dsp:nvSpPr>
        <dsp:cNvPr id="0" name=""/>
        <dsp:cNvSpPr/>
      </dsp:nvSpPr>
      <dsp:spPr>
        <a:xfrm>
          <a:off x="3519731" y="564246"/>
          <a:ext cx="721295" cy="480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SU2005: 100 kg</a:t>
          </a:r>
        </a:p>
      </dsp:txBody>
      <dsp:txXfrm>
        <a:off x="3533815" y="578330"/>
        <a:ext cx="693127" cy="452695"/>
      </dsp:txXfrm>
    </dsp:sp>
    <dsp:sp modelId="{A182C412-E35B-4639-AD13-76B0E5DCE7B2}">
      <dsp:nvSpPr>
        <dsp:cNvPr id="0" name=""/>
        <dsp:cNvSpPr/>
      </dsp:nvSpPr>
      <dsp:spPr>
        <a:xfrm>
          <a:off x="832905" y="1045110"/>
          <a:ext cx="3047473" cy="192345"/>
        </a:xfrm>
        <a:custGeom>
          <a:avLst/>
          <a:gdLst/>
          <a:ahLst/>
          <a:cxnLst/>
          <a:rect l="0" t="0" r="0" b="0"/>
          <a:pathLst>
            <a:path>
              <a:moveTo>
                <a:pt x="3047473" y="0"/>
              </a:moveTo>
              <a:lnTo>
                <a:pt x="3047473" y="96172"/>
              </a:lnTo>
              <a:lnTo>
                <a:pt x="0" y="96172"/>
              </a:lnTo>
              <a:lnTo>
                <a:pt x="0" y="19234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FB145-AA52-41A0-9859-E47FC9A24849}">
      <dsp:nvSpPr>
        <dsp:cNvPr id="0" name=""/>
        <dsp:cNvSpPr/>
      </dsp:nvSpPr>
      <dsp:spPr>
        <a:xfrm>
          <a:off x="472257" y="1237455"/>
          <a:ext cx="721295" cy="480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Ficha (100 kg)</a:t>
          </a:r>
        </a:p>
      </dsp:txBody>
      <dsp:txXfrm>
        <a:off x="486341" y="1251539"/>
        <a:ext cx="693127" cy="452695"/>
      </dsp:txXfrm>
    </dsp:sp>
    <dsp:sp modelId="{39525D59-E1D2-49B9-97BA-A7ED887B80A2}">
      <dsp:nvSpPr>
        <dsp:cNvPr id="0" name=""/>
        <dsp:cNvSpPr/>
      </dsp:nvSpPr>
      <dsp:spPr>
        <a:xfrm>
          <a:off x="364063" y="1718319"/>
          <a:ext cx="468842" cy="192345"/>
        </a:xfrm>
        <a:custGeom>
          <a:avLst/>
          <a:gdLst/>
          <a:ahLst/>
          <a:cxnLst/>
          <a:rect l="0" t="0" r="0" b="0"/>
          <a:pathLst>
            <a:path>
              <a:moveTo>
                <a:pt x="468842" y="0"/>
              </a:moveTo>
              <a:lnTo>
                <a:pt x="468842" y="96172"/>
              </a:lnTo>
              <a:lnTo>
                <a:pt x="0" y="96172"/>
              </a:lnTo>
              <a:lnTo>
                <a:pt x="0" y="192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15603-D6AC-4D7C-9983-837FDB34676B}">
      <dsp:nvSpPr>
        <dsp:cNvPr id="0" name=""/>
        <dsp:cNvSpPr/>
      </dsp:nvSpPr>
      <dsp:spPr>
        <a:xfrm>
          <a:off x="3415" y="1910664"/>
          <a:ext cx="721295" cy="480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Ficha 10: 50 kg</a:t>
          </a:r>
        </a:p>
      </dsp:txBody>
      <dsp:txXfrm>
        <a:off x="17499" y="1924748"/>
        <a:ext cx="693127" cy="452695"/>
      </dsp:txXfrm>
    </dsp:sp>
    <dsp:sp modelId="{2C21CCC3-C4B0-4DEC-AB95-A30C48965679}">
      <dsp:nvSpPr>
        <dsp:cNvPr id="0" name=""/>
        <dsp:cNvSpPr/>
      </dsp:nvSpPr>
      <dsp:spPr>
        <a:xfrm>
          <a:off x="832905" y="1718319"/>
          <a:ext cx="468842" cy="19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72"/>
              </a:lnTo>
              <a:lnTo>
                <a:pt x="468842" y="96172"/>
              </a:lnTo>
              <a:lnTo>
                <a:pt x="468842" y="192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969A48-B897-44B2-80B2-B24112257E0D}">
      <dsp:nvSpPr>
        <dsp:cNvPr id="0" name=""/>
        <dsp:cNvSpPr/>
      </dsp:nvSpPr>
      <dsp:spPr>
        <a:xfrm>
          <a:off x="941099" y="1910664"/>
          <a:ext cx="721295" cy="480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Ficha 20: 50 kg </a:t>
          </a:r>
        </a:p>
      </dsp:txBody>
      <dsp:txXfrm>
        <a:off x="955183" y="1924748"/>
        <a:ext cx="693127" cy="452695"/>
      </dsp:txXfrm>
    </dsp:sp>
    <dsp:sp modelId="{CCD86675-382D-476A-97E2-D5049DABFA67}">
      <dsp:nvSpPr>
        <dsp:cNvPr id="0" name=""/>
        <dsp:cNvSpPr/>
      </dsp:nvSpPr>
      <dsp:spPr>
        <a:xfrm>
          <a:off x="3177115" y="1045110"/>
          <a:ext cx="703263" cy="192345"/>
        </a:xfrm>
        <a:custGeom>
          <a:avLst/>
          <a:gdLst/>
          <a:ahLst/>
          <a:cxnLst/>
          <a:rect l="0" t="0" r="0" b="0"/>
          <a:pathLst>
            <a:path>
              <a:moveTo>
                <a:pt x="703263" y="0"/>
              </a:moveTo>
              <a:lnTo>
                <a:pt x="703263" y="96172"/>
              </a:lnTo>
              <a:lnTo>
                <a:pt x="0" y="96172"/>
              </a:lnTo>
              <a:lnTo>
                <a:pt x="0" y="19234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28570-1ACF-499A-9D4B-2860BD7C136A}">
      <dsp:nvSpPr>
        <dsp:cNvPr id="0" name=""/>
        <dsp:cNvSpPr/>
      </dsp:nvSpPr>
      <dsp:spPr>
        <a:xfrm>
          <a:off x="2816468" y="1237455"/>
          <a:ext cx="721295" cy="480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Lote (100 kg)</a:t>
          </a:r>
        </a:p>
      </dsp:txBody>
      <dsp:txXfrm>
        <a:off x="2830552" y="1251539"/>
        <a:ext cx="693127" cy="452695"/>
      </dsp:txXfrm>
    </dsp:sp>
    <dsp:sp modelId="{FA169F89-D2E4-4BA7-A564-B3EE33F7A41A}">
      <dsp:nvSpPr>
        <dsp:cNvPr id="0" name=""/>
        <dsp:cNvSpPr/>
      </dsp:nvSpPr>
      <dsp:spPr>
        <a:xfrm>
          <a:off x="2239431" y="1718319"/>
          <a:ext cx="937684" cy="192345"/>
        </a:xfrm>
        <a:custGeom>
          <a:avLst/>
          <a:gdLst/>
          <a:ahLst/>
          <a:cxnLst/>
          <a:rect l="0" t="0" r="0" b="0"/>
          <a:pathLst>
            <a:path>
              <a:moveTo>
                <a:pt x="937684" y="0"/>
              </a:moveTo>
              <a:lnTo>
                <a:pt x="937684" y="96172"/>
              </a:lnTo>
              <a:lnTo>
                <a:pt x="0" y="96172"/>
              </a:lnTo>
              <a:lnTo>
                <a:pt x="0" y="192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EB1C7-CA00-4408-87A6-5BB7D589E206}">
      <dsp:nvSpPr>
        <dsp:cNvPr id="0" name=""/>
        <dsp:cNvSpPr/>
      </dsp:nvSpPr>
      <dsp:spPr>
        <a:xfrm>
          <a:off x="1878783" y="1910664"/>
          <a:ext cx="721295" cy="480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Lote 1: 25 kg</a:t>
          </a:r>
        </a:p>
      </dsp:txBody>
      <dsp:txXfrm>
        <a:off x="1892867" y="1924748"/>
        <a:ext cx="693127" cy="452695"/>
      </dsp:txXfrm>
    </dsp:sp>
    <dsp:sp modelId="{428867E3-2F01-4A92-8BAC-E22D66B0BB60}">
      <dsp:nvSpPr>
        <dsp:cNvPr id="0" name=""/>
        <dsp:cNvSpPr/>
      </dsp:nvSpPr>
      <dsp:spPr>
        <a:xfrm>
          <a:off x="3131395" y="1718319"/>
          <a:ext cx="91440" cy="192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F2385-59FB-4F82-AC7A-726B45AAA8AC}">
      <dsp:nvSpPr>
        <dsp:cNvPr id="0" name=""/>
        <dsp:cNvSpPr/>
      </dsp:nvSpPr>
      <dsp:spPr>
        <a:xfrm>
          <a:off x="2816468" y="1910664"/>
          <a:ext cx="721295" cy="480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Lote 2: 50 kg</a:t>
          </a:r>
        </a:p>
      </dsp:txBody>
      <dsp:txXfrm>
        <a:off x="2830552" y="1924748"/>
        <a:ext cx="693127" cy="452695"/>
      </dsp:txXfrm>
    </dsp:sp>
    <dsp:sp modelId="{271FA4F8-D7BD-4C59-B87B-1926929F6DC4}">
      <dsp:nvSpPr>
        <dsp:cNvPr id="0" name=""/>
        <dsp:cNvSpPr/>
      </dsp:nvSpPr>
      <dsp:spPr>
        <a:xfrm>
          <a:off x="3177115" y="1718319"/>
          <a:ext cx="937684" cy="19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72"/>
              </a:lnTo>
              <a:lnTo>
                <a:pt x="937684" y="96172"/>
              </a:lnTo>
              <a:lnTo>
                <a:pt x="937684" y="192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B0964-102D-4F95-8073-BE52BB8161A1}">
      <dsp:nvSpPr>
        <dsp:cNvPr id="0" name=""/>
        <dsp:cNvSpPr/>
      </dsp:nvSpPr>
      <dsp:spPr>
        <a:xfrm>
          <a:off x="3754152" y="1910664"/>
          <a:ext cx="721295" cy="480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Lote 3: 25 kg</a:t>
          </a:r>
        </a:p>
      </dsp:txBody>
      <dsp:txXfrm>
        <a:off x="3768236" y="1924748"/>
        <a:ext cx="693127" cy="452695"/>
      </dsp:txXfrm>
    </dsp:sp>
    <dsp:sp modelId="{2493E2C8-3053-4B50-8C90-72B8AB950802}">
      <dsp:nvSpPr>
        <dsp:cNvPr id="0" name=""/>
        <dsp:cNvSpPr/>
      </dsp:nvSpPr>
      <dsp:spPr>
        <a:xfrm>
          <a:off x="3880378" y="1045110"/>
          <a:ext cx="1172105" cy="19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72"/>
              </a:lnTo>
              <a:lnTo>
                <a:pt x="1172105" y="96172"/>
              </a:lnTo>
              <a:lnTo>
                <a:pt x="1172105" y="19234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B8699-00E1-4C3F-BE31-00A90D9C6DB0}">
      <dsp:nvSpPr>
        <dsp:cNvPr id="0" name=""/>
        <dsp:cNvSpPr/>
      </dsp:nvSpPr>
      <dsp:spPr>
        <a:xfrm>
          <a:off x="4691836" y="1237455"/>
          <a:ext cx="721295" cy="480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Endereço (100 kg)</a:t>
          </a:r>
        </a:p>
      </dsp:txBody>
      <dsp:txXfrm>
        <a:off x="4705920" y="1251539"/>
        <a:ext cx="693127" cy="452695"/>
      </dsp:txXfrm>
    </dsp:sp>
    <dsp:sp modelId="{06261DF2-7E0A-4967-B82F-5E40C0B17D3D}">
      <dsp:nvSpPr>
        <dsp:cNvPr id="0" name=""/>
        <dsp:cNvSpPr/>
      </dsp:nvSpPr>
      <dsp:spPr>
        <a:xfrm>
          <a:off x="5006764" y="1718319"/>
          <a:ext cx="91440" cy="192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D5C0E-DB7B-4B23-BEC6-0CDED08380BE}">
      <dsp:nvSpPr>
        <dsp:cNvPr id="0" name=""/>
        <dsp:cNvSpPr/>
      </dsp:nvSpPr>
      <dsp:spPr>
        <a:xfrm>
          <a:off x="4691836" y="1910664"/>
          <a:ext cx="721295" cy="480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Rua 1: 100 kg</a:t>
          </a:r>
        </a:p>
      </dsp:txBody>
      <dsp:txXfrm>
        <a:off x="4705920" y="1924748"/>
        <a:ext cx="693127" cy="452695"/>
      </dsp:txXfrm>
    </dsp:sp>
    <dsp:sp modelId="{BC7ED15B-5CC7-4164-AECE-18D96687141E}">
      <dsp:nvSpPr>
        <dsp:cNvPr id="0" name=""/>
        <dsp:cNvSpPr/>
      </dsp:nvSpPr>
      <dsp:spPr>
        <a:xfrm>
          <a:off x="3880378" y="1045110"/>
          <a:ext cx="3047473" cy="19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72"/>
              </a:lnTo>
              <a:lnTo>
                <a:pt x="3047473" y="96172"/>
              </a:lnTo>
              <a:lnTo>
                <a:pt x="3047473" y="19234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86DE4-D77F-4190-A4A1-43A47DC122D5}">
      <dsp:nvSpPr>
        <dsp:cNvPr id="0" name=""/>
        <dsp:cNvSpPr/>
      </dsp:nvSpPr>
      <dsp:spPr>
        <a:xfrm>
          <a:off x="6567204" y="1237455"/>
          <a:ext cx="721295" cy="480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Lote / Endereço (100 kg)</a:t>
          </a:r>
        </a:p>
      </dsp:txBody>
      <dsp:txXfrm>
        <a:off x="6581288" y="1251539"/>
        <a:ext cx="693127" cy="452695"/>
      </dsp:txXfrm>
    </dsp:sp>
    <dsp:sp modelId="{CE55A62F-B3C6-486C-816D-6E6979215FA5}">
      <dsp:nvSpPr>
        <dsp:cNvPr id="0" name=""/>
        <dsp:cNvSpPr/>
      </dsp:nvSpPr>
      <dsp:spPr>
        <a:xfrm>
          <a:off x="5990168" y="1718319"/>
          <a:ext cx="937684" cy="192345"/>
        </a:xfrm>
        <a:custGeom>
          <a:avLst/>
          <a:gdLst/>
          <a:ahLst/>
          <a:cxnLst/>
          <a:rect l="0" t="0" r="0" b="0"/>
          <a:pathLst>
            <a:path>
              <a:moveTo>
                <a:pt x="937684" y="0"/>
              </a:moveTo>
              <a:lnTo>
                <a:pt x="937684" y="96172"/>
              </a:lnTo>
              <a:lnTo>
                <a:pt x="0" y="96172"/>
              </a:lnTo>
              <a:lnTo>
                <a:pt x="0" y="192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B5586-5205-4339-B400-31A09B977102}">
      <dsp:nvSpPr>
        <dsp:cNvPr id="0" name=""/>
        <dsp:cNvSpPr/>
      </dsp:nvSpPr>
      <dsp:spPr>
        <a:xfrm>
          <a:off x="5629520" y="1910664"/>
          <a:ext cx="721295" cy="480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Lote 1 / Rua 1: 25 kg</a:t>
          </a:r>
        </a:p>
      </dsp:txBody>
      <dsp:txXfrm>
        <a:off x="5643604" y="1924748"/>
        <a:ext cx="693127" cy="452695"/>
      </dsp:txXfrm>
    </dsp:sp>
    <dsp:sp modelId="{CAB541C4-16CB-4EE9-8B12-84FE35A22394}">
      <dsp:nvSpPr>
        <dsp:cNvPr id="0" name=""/>
        <dsp:cNvSpPr/>
      </dsp:nvSpPr>
      <dsp:spPr>
        <a:xfrm>
          <a:off x="6882132" y="1718319"/>
          <a:ext cx="91440" cy="192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9A193-6568-453D-8925-E42E1F917E17}">
      <dsp:nvSpPr>
        <dsp:cNvPr id="0" name=""/>
        <dsp:cNvSpPr/>
      </dsp:nvSpPr>
      <dsp:spPr>
        <a:xfrm>
          <a:off x="6567204" y="1910664"/>
          <a:ext cx="721295" cy="480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Lote 2 / Rua 1: 50 kg</a:t>
          </a:r>
        </a:p>
      </dsp:txBody>
      <dsp:txXfrm>
        <a:off x="6581288" y="1924748"/>
        <a:ext cx="693127" cy="452695"/>
      </dsp:txXfrm>
    </dsp:sp>
    <dsp:sp modelId="{0C391508-8EE2-428D-9BDC-EE546F7C48AB}">
      <dsp:nvSpPr>
        <dsp:cNvPr id="0" name=""/>
        <dsp:cNvSpPr/>
      </dsp:nvSpPr>
      <dsp:spPr>
        <a:xfrm>
          <a:off x="6927852" y="1718319"/>
          <a:ext cx="937684" cy="19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72"/>
              </a:lnTo>
              <a:lnTo>
                <a:pt x="937684" y="96172"/>
              </a:lnTo>
              <a:lnTo>
                <a:pt x="937684" y="192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73533-E487-4A77-9D0F-50A2A6CFA709}">
      <dsp:nvSpPr>
        <dsp:cNvPr id="0" name=""/>
        <dsp:cNvSpPr/>
      </dsp:nvSpPr>
      <dsp:spPr>
        <a:xfrm>
          <a:off x="7504888" y="1910664"/>
          <a:ext cx="721295" cy="480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Lote 3 / Rua 1: 25 kg</a:t>
          </a:r>
        </a:p>
      </dsp:txBody>
      <dsp:txXfrm>
        <a:off x="7518972" y="1924748"/>
        <a:ext cx="693127" cy="4526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43700-B72A-4C1D-9B4F-A66831310899}">
      <dsp:nvSpPr>
        <dsp:cNvPr id="0" name=""/>
        <dsp:cNvSpPr/>
      </dsp:nvSpPr>
      <dsp:spPr>
        <a:xfrm>
          <a:off x="720724" y="0"/>
          <a:ext cx="6788150" cy="33940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/>
            <a:t>SU2005: 100 kg</a:t>
          </a:r>
        </a:p>
      </dsp:txBody>
      <dsp:txXfrm>
        <a:off x="820133" y="99409"/>
        <a:ext cx="6589332" cy="31952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6362E-70D3-4C19-89C9-EA29A76A1F39}">
      <dsp:nvSpPr>
        <dsp:cNvPr id="0" name=""/>
        <dsp:cNvSpPr/>
      </dsp:nvSpPr>
      <dsp:spPr>
        <a:xfrm>
          <a:off x="5324075" y="1697037"/>
          <a:ext cx="483710" cy="519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1855" y="0"/>
              </a:lnTo>
              <a:lnTo>
                <a:pt x="241855" y="519988"/>
              </a:lnTo>
              <a:lnTo>
                <a:pt x="483710" y="51998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64CF5-4E10-48CF-8BC8-C96696B051C5}">
      <dsp:nvSpPr>
        <dsp:cNvPr id="0" name=""/>
        <dsp:cNvSpPr/>
      </dsp:nvSpPr>
      <dsp:spPr>
        <a:xfrm>
          <a:off x="5324075" y="1177049"/>
          <a:ext cx="483710" cy="519988"/>
        </a:xfrm>
        <a:custGeom>
          <a:avLst/>
          <a:gdLst/>
          <a:ahLst/>
          <a:cxnLst/>
          <a:rect l="0" t="0" r="0" b="0"/>
          <a:pathLst>
            <a:path>
              <a:moveTo>
                <a:pt x="0" y="519988"/>
              </a:moveTo>
              <a:lnTo>
                <a:pt x="241855" y="519988"/>
              </a:lnTo>
              <a:lnTo>
                <a:pt x="241855" y="0"/>
              </a:lnTo>
              <a:lnTo>
                <a:pt x="483710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D0441-8B94-4C66-BC42-EF1FEA693E4D}">
      <dsp:nvSpPr>
        <dsp:cNvPr id="0" name=""/>
        <dsp:cNvSpPr/>
      </dsp:nvSpPr>
      <dsp:spPr>
        <a:xfrm>
          <a:off x="2421814" y="1651317"/>
          <a:ext cx="4837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710" y="4572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CBE10-5245-475F-9F83-BA477DD533C2}">
      <dsp:nvSpPr>
        <dsp:cNvPr id="0" name=""/>
        <dsp:cNvSpPr/>
      </dsp:nvSpPr>
      <dsp:spPr>
        <a:xfrm>
          <a:off x="3264" y="1328208"/>
          <a:ext cx="2418550" cy="7376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SU2005: 100 kg</a:t>
          </a:r>
        </a:p>
      </dsp:txBody>
      <dsp:txXfrm>
        <a:off x="3264" y="1328208"/>
        <a:ext cx="2418550" cy="737657"/>
      </dsp:txXfrm>
    </dsp:sp>
    <dsp:sp modelId="{DE188F52-3075-4DFF-AB76-591FC44ED815}">
      <dsp:nvSpPr>
        <dsp:cNvPr id="0" name=""/>
        <dsp:cNvSpPr/>
      </dsp:nvSpPr>
      <dsp:spPr>
        <a:xfrm>
          <a:off x="2905524" y="1328208"/>
          <a:ext cx="2418550" cy="7376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Ficha (100 kg)</a:t>
          </a:r>
        </a:p>
      </dsp:txBody>
      <dsp:txXfrm>
        <a:off x="2905524" y="1328208"/>
        <a:ext cx="2418550" cy="737657"/>
      </dsp:txXfrm>
    </dsp:sp>
    <dsp:sp modelId="{FD42A6C4-E699-40F7-98D2-055542F0FC60}">
      <dsp:nvSpPr>
        <dsp:cNvPr id="0" name=""/>
        <dsp:cNvSpPr/>
      </dsp:nvSpPr>
      <dsp:spPr>
        <a:xfrm>
          <a:off x="5807785" y="808220"/>
          <a:ext cx="2418550" cy="73765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Ficha 10: 50 kg</a:t>
          </a:r>
        </a:p>
      </dsp:txBody>
      <dsp:txXfrm>
        <a:off x="5807785" y="808220"/>
        <a:ext cx="2418550" cy="737657"/>
      </dsp:txXfrm>
    </dsp:sp>
    <dsp:sp modelId="{F6F55E4E-F407-45A2-A0D9-9769E4AD6DCD}">
      <dsp:nvSpPr>
        <dsp:cNvPr id="0" name=""/>
        <dsp:cNvSpPr/>
      </dsp:nvSpPr>
      <dsp:spPr>
        <a:xfrm>
          <a:off x="5807785" y="1848196"/>
          <a:ext cx="2418550" cy="73765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Ficha 20: 50 kg </a:t>
          </a:r>
        </a:p>
      </dsp:txBody>
      <dsp:txXfrm>
        <a:off x="5807785" y="1848196"/>
        <a:ext cx="2418550" cy="7376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509A3-E04E-44D7-A58F-F1324F3EC12E}">
      <dsp:nvSpPr>
        <dsp:cNvPr id="0" name=""/>
        <dsp:cNvSpPr/>
      </dsp:nvSpPr>
      <dsp:spPr>
        <a:xfrm>
          <a:off x="4952376" y="2417353"/>
          <a:ext cx="335030" cy="720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7515" y="0"/>
              </a:lnTo>
              <a:lnTo>
                <a:pt x="167515" y="720316"/>
              </a:lnTo>
              <a:lnTo>
                <a:pt x="335030" y="72031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95201-3CF6-44B5-8DD1-5C2BAE9EEB30}">
      <dsp:nvSpPr>
        <dsp:cNvPr id="0" name=""/>
        <dsp:cNvSpPr/>
      </dsp:nvSpPr>
      <dsp:spPr>
        <a:xfrm>
          <a:off x="4952376" y="2371633"/>
          <a:ext cx="3350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5030" y="45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56674-A2AE-4087-9F50-AAE798007278}">
      <dsp:nvSpPr>
        <dsp:cNvPr id="0" name=""/>
        <dsp:cNvSpPr/>
      </dsp:nvSpPr>
      <dsp:spPr>
        <a:xfrm>
          <a:off x="4952376" y="1697037"/>
          <a:ext cx="335030" cy="720316"/>
        </a:xfrm>
        <a:custGeom>
          <a:avLst/>
          <a:gdLst/>
          <a:ahLst/>
          <a:cxnLst/>
          <a:rect l="0" t="0" r="0" b="0"/>
          <a:pathLst>
            <a:path>
              <a:moveTo>
                <a:pt x="0" y="720316"/>
              </a:moveTo>
              <a:lnTo>
                <a:pt x="167515" y="720316"/>
              </a:lnTo>
              <a:lnTo>
                <a:pt x="167515" y="0"/>
              </a:lnTo>
              <a:lnTo>
                <a:pt x="335030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9E94F-D237-41B2-A81B-3C35EB9CB502}">
      <dsp:nvSpPr>
        <dsp:cNvPr id="0" name=""/>
        <dsp:cNvSpPr/>
      </dsp:nvSpPr>
      <dsp:spPr>
        <a:xfrm>
          <a:off x="2942192" y="1516958"/>
          <a:ext cx="335030" cy="900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7515" y="0"/>
              </a:lnTo>
              <a:lnTo>
                <a:pt x="167515" y="900395"/>
              </a:lnTo>
              <a:lnTo>
                <a:pt x="335030" y="90039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F8F27-EEB4-4DA4-A9BC-C73DD891DBFB}">
      <dsp:nvSpPr>
        <dsp:cNvPr id="0" name=""/>
        <dsp:cNvSpPr/>
      </dsp:nvSpPr>
      <dsp:spPr>
        <a:xfrm>
          <a:off x="4952376" y="616563"/>
          <a:ext cx="335030" cy="360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7515" y="0"/>
              </a:lnTo>
              <a:lnTo>
                <a:pt x="167515" y="360158"/>
              </a:lnTo>
              <a:lnTo>
                <a:pt x="335030" y="3601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F1205-44F7-4310-B01D-14FBDE970EB8}">
      <dsp:nvSpPr>
        <dsp:cNvPr id="0" name=""/>
        <dsp:cNvSpPr/>
      </dsp:nvSpPr>
      <dsp:spPr>
        <a:xfrm>
          <a:off x="4952376" y="256405"/>
          <a:ext cx="335030" cy="360158"/>
        </a:xfrm>
        <a:custGeom>
          <a:avLst/>
          <a:gdLst/>
          <a:ahLst/>
          <a:cxnLst/>
          <a:rect l="0" t="0" r="0" b="0"/>
          <a:pathLst>
            <a:path>
              <a:moveTo>
                <a:pt x="0" y="360158"/>
              </a:moveTo>
              <a:lnTo>
                <a:pt x="167515" y="360158"/>
              </a:lnTo>
              <a:lnTo>
                <a:pt x="167515" y="0"/>
              </a:lnTo>
              <a:lnTo>
                <a:pt x="335030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FB038-AF8B-4163-AC5D-FCA1BD331B09}">
      <dsp:nvSpPr>
        <dsp:cNvPr id="0" name=""/>
        <dsp:cNvSpPr/>
      </dsp:nvSpPr>
      <dsp:spPr>
        <a:xfrm>
          <a:off x="2942192" y="616563"/>
          <a:ext cx="335030" cy="900395"/>
        </a:xfrm>
        <a:custGeom>
          <a:avLst/>
          <a:gdLst/>
          <a:ahLst/>
          <a:cxnLst/>
          <a:rect l="0" t="0" r="0" b="0"/>
          <a:pathLst>
            <a:path>
              <a:moveTo>
                <a:pt x="0" y="900395"/>
              </a:moveTo>
              <a:lnTo>
                <a:pt x="167515" y="900395"/>
              </a:lnTo>
              <a:lnTo>
                <a:pt x="167515" y="0"/>
              </a:lnTo>
              <a:lnTo>
                <a:pt x="335030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D2A60-F681-4F47-9C7E-FFF0045BC404}">
      <dsp:nvSpPr>
        <dsp:cNvPr id="0" name=""/>
        <dsp:cNvSpPr/>
      </dsp:nvSpPr>
      <dsp:spPr>
        <a:xfrm>
          <a:off x="1267038" y="1261497"/>
          <a:ext cx="1675153" cy="5109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SU2005: 100 kg</a:t>
          </a:r>
        </a:p>
      </dsp:txBody>
      <dsp:txXfrm>
        <a:off x="1267038" y="1261497"/>
        <a:ext cx="1675153" cy="510921"/>
      </dsp:txXfrm>
    </dsp:sp>
    <dsp:sp modelId="{D74B00DC-3AA4-4521-AA7E-50431E28055C}">
      <dsp:nvSpPr>
        <dsp:cNvPr id="0" name=""/>
        <dsp:cNvSpPr/>
      </dsp:nvSpPr>
      <dsp:spPr>
        <a:xfrm>
          <a:off x="3277223" y="361102"/>
          <a:ext cx="1675153" cy="5109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Ficha (100 kg)</a:t>
          </a:r>
        </a:p>
      </dsp:txBody>
      <dsp:txXfrm>
        <a:off x="3277223" y="361102"/>
        <a:ext cx="1675153" cy="510921"/>
      </dsp:txXfrm>
    </dsp:sp>
    <dsp:sp modelId="{2DBA80B4-28F5-4B68-A065-3677669FEF77}">
      <dsp:nvSpPr>
        <dsp:cNvPr id="0" name=""/>
        <dsp:cNvSpPr/>
      </dsp:nvSpPr>
      <dsp:spPr>
        <a:xfrm>
          <a:off x="5287407" y="944"/>
          <a:ext cx="1675153" cy="5109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Ficha 10: 50 kg</a:t>
          </a:r>
        </a:p>
      </dsp:txBody>
      <dsp:txXfrm>
        <a:off x="5287407" y="944"/>
        <a:ext cx="1675153" cy="510921"/>
      </dsp:txXfrm>
    </dsp:sp>
    <dsp:sp modelId="{0BBC3030-5F75-4EBB-9316-ECC0B872D65F}">
      <dsp:nvSpPr>
        <dsp:cNvPr id="0" name=""/>
        <dsp:cNvSpPr/>
      </dsp:nvSpPr>
      <dsp:spPr>
        <a:xfrm>
          <a:off x="5287407" y="721260"/>
          <a:ext cx="1675153" cy="5109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Ficha 20: 50 kg </a:t>
          </a:r>
        </a:p>
      </dsp:txBody>
      <dsp:txXfrm>
        <a:off x="5287407" y="721260"/>
        <a:ext cx="1675153" cy="510921"/>
      </dsp:txXfrm>
    </dsp:sp>
    <dsp:sp modelId="{06AEE554-C518-4155-A801-C4764CBB4EEB}">
      <dsp:nvSpPr>
        <dsp:cNvPr id="0" name=""/>
        <dsp:cNvSpPr/>
      </dsp:nvSpPr>
      <dsp:spPr>
        <a:xfrm>
          <a:off x="3277223" y="2161892"/>
          <a:ext cx="1675153" cy="5109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Lote (100 kg)</a:t>
          </a:r>
        </a:p>
      </dsp:txBody>
      <dsp:txXfrm>
        <a:off x="3277223" y="2161892"/>
        <a:ext cx="1675153" cy="510921"/>
      </dsp:txXfrm>
    </dsp:sp>
    <dsp:sp modelId="{3367ABB0-5A05-44A7-80FB-505CC7986F96}">
      <dsp:nvSpPr>
        <dsp:cNvPr id="0" name=""/>
        <dsp:cNvSpPr/>
      </dsp:nvSpPr>
      <dsp:spPr>
        <a:xfrm>
          <a:off x="5287407" y="1441576"/>
          <a:ext cx="1675153" cy="5109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Lote 1: 25 kg</a:t>
          </a:r>
        </a:p>
      </dsp:txBody>
      <dsp:txXfrm>
        <a:off x="5287407" y="1441576"/>
        <a:ext cx="1675153" cy="510921"/>
      </dsp:txXfrm>
    </dsp:sp>
    <dsp:sp modelId="{6F3AADF8-2A89-42E3-83BF-62E15BE4FFC7}">
      <dsp:nvSpPr>
        <dsp:cNvPr id="0" name=""/>
        <dsp:cNvSpPr/>
      </dsp:nvSpPr>
      <dsp:spPr>
        <a:xfrm>
          <a:off x="5287407" y="2161892"/>
          <a:ext cx="1675153" cy="5109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Lote 2: 50 kg</a:t>
          </a:r>
        </a:p>
      </dsp:txBody>
      <dsp:txXfrm>
        <a:off x="5287407" y="2161892"/>
        <a:ext cx="1675153" cy="510921"/>
      </dsp:txXfrm>
    </dsp:sp>
    <dsp:sp modelId="{397E6DAC-B4B5-4580-A856-E3B3FEB705B8}">
      <dsp:nvSpPr>
        <dsp:cNvPr id="0" name=""/>
        <dsp:cNvSpPr/>
      </dsp:nvSpPr>
      <dsp:spPr>
        <a:xfrm>
          <a:off x="5287407" y="2882208"/>
          <a:ext cx="1675153" cy="5109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Lote 3: 25 kg</a:t>
          </a:r>
        </a:p>
      </dsp:txBody>
      <dsp:txXfrm>
        <a:off x="5287407" y="2882208"/>
        <a:ext cx="1675153" cy="510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01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3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75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205979"/>
            <a:ext cx="7931224" cy="8572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27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32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55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50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71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34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49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92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33E4E-345C-4C9F-A23E-D74B7C0DD159}" type="datetimeFigureOut">
              <a:rPr lang="pt-BR" smtClean="0"/>
              <a:t>12/06/2018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702017" y="4659984"/>
            <a:ext cx="271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suporte@conceitho.com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781622" y="4659984"/>
            <a:ext cx="2908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https://www.conceitho.com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90" y="4321029"/>
            <a:ext cx="847526" cy="72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2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ernandofranzini.wordpress.com/2016/07/05/microservices-sistemas-grandes-e-complexo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to 12"/>
          <p:cNvCxnSpPr/>
          <p:nvPr/>
        </p:nvCxnSpPr>
        <p:spPr>
          <a:xfrm>
            <a:off x="3923928" y="1635646"/>
            <a:ext cx="468052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3923928" y="699542"/>
            <a:ext cx="3672408" cy="1102519"/>
          </a:xfrm>
        </p:spPr>
        <p:txBody>
          <a:bodyPr>
            <a:normAutofit/>
          </a:bodyPr>
          <a:lstStyle/>
          <a:p>
            <a:pPr algn="l"/>
            <a:r>
              <a:rPr lang="pt-BR" sz="6000" b="1" dirty="0" err="1"/>
              <a:t>Fluent</a:t>
            </a:r>
            <a:r>
              <a:rPr lang="pt-BR" sz="6000" b="1" dirty="0"/>
              <a:t> ERP</a:t>
            </a:r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>
          <a:xfrm>
            <a:off x="4073624" y="1635646"/>
            <a:ext cx="4674840" cy="2160240"/>
          </a:xfrm>
        </p:spPr>
        <p:txBody>
          <a:bodyPr>
            <a:normAutofit fontScale="55000" lnSpcReduction="20000"/>
          </a:bodyPr>
          <a:lstStyle/>
          <a:p>
            <a:pPr algn="l">
              <a:lnSpc>
                <a:spcPct val="170000"/>
              </a:lnSpc>
            </a:pPr>
            <a:r>
              <a:rPr lang="pt-BR" dirty="0"/>
              <a:t>O sistema </a:t>
            </a:r>
            <a:r>
              <a:rPr lang="pt-BR" dirty="0" err="1"/>
              <a:t>Fluent</a:t>
            </a:r>
            <a:r>
              <a:rPr lang="pt-BR" dirty="0"/>
              <a:t>® é um software para gestão empresarial criado para ser utilizado por pequenas e médias empresas, e atender praticamente todos os ramos de atividade.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07504" y="415592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7250"/>
            <a:ext cx="3456384" cy="293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9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77F008C6-4D67-4191-85B7-AE08EB0DC303}"/>
              </a:ext>
            </a:extLst>
          </p:cNvPr>
          <p:cNvSpPr/>
          <p:nvPr/>
        </p:nvSpPr>
        <p:spPr>
          <a:xfrm>
            <a:off x="201395" y="1027721"/>
            <a:ext cx="2782857" cy="317160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50000"/>
                  <a:satMod val="300000"/>
                </a:schemeClr>
              </a:gs>
              <a:gs pos="35000">
                <a:schemeClr val="accent1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Controle Obrigatório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0A8692C-C47E-4DF6-A72F-13C83FCA08E7}"/>
              </a:ext>
            </a:extLst>
          </p:cNvPr>
          <p:cNvSpPr/>
          <p:nvPr/>
        </p:nvSpPr>
        <p:spPr>
          <a:xfrm>
            <a:off x="3041441" y="1027721"/>
            <a:ext cx="2782857" cy="317160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50000"/>
                  <a:satMod val="300000"/>
                </a:schemeClr>
              </a:gs>
              <a:gs pos="35000">
                <a:schemeClr val="accent1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Lote: Não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</a:rPr>
              <a:t>Endereçamento : Sim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ABAB0D-ECA2-490F-B8F3-28ED3DC6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Estoque - Saldos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123874FC-CD00-4B5B-89F8-A040654A3A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2823" y="1437377"/>
          <a:ext cx="1260000" cy="645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35451565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685476823"/>
                    </a:ext>
                  </a:extLst>
                </a:gridCol>
              </a:tblGrid>
              <a:tr h="386085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endParaRPr lang="pt-B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206494"/>
                  </a:ext>
                </a:extLst>
              </a:tr>
              <a:tr h="220620">
                <a:tc>
                  <a:txBody>
                    <a:bodyPr/>
                    <a:lstStyle/>
                    <a:p>
                      <a:r>
                        <a:rPr lang="pt-BR" sz="1100" dirty="0"/>
                        <a:t>SU2005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529701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55988E6A-559B-40EE-8C93-46DCC4705D3D}"/>
              </a:ext>
            </a:extLst>
          </p:cNvPr>
          <p:cNvSpPr txBox="1"/>
          <p:nvPr/>
        </p:nvSpPr>
        <p:spPr>
          <a:xfrm>
            <a:off x="1300051" y="1068045"/>
            <a:ext cx="585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Total</a:t>
            </a:r>
          </a:p>
        </p:txBody>
      </p:sp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39AFE581-376B-417A-AC03-BAE898C949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371705"/>
              </p:ext>
            </p:extLst>
          </p:nvPr>
        </p:nvGraphicFramePr>
        <p:xfrm>
          <a:off x="674759" y="2711468"/>
          <a:ext cx="1836128" cy="1163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35451565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86966346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685476823"/>
                    </a:ext>
                  </a:extLst>
                </a:gridCol>
              </a:tblGrid>
              <a:tr h="386085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Ficha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endParaRPr lang="pt-B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206494"/>
                  </a:ext>
                </a:extLst>
              </a:tr>
              <a:tr h="220620">
                <a:tc>
                  <a:txBody>
                    <a:bodyPr/>
                    <a:lstStyle/>
                    <a:p>
                      <a:r>
                        <a:rPr lang="pt-BR" sz="1100" dirty="0"/>
                        <a:t>SU2005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529701"/>
                  </a:ext>
                </a:extLst>
              </a:tr>
              <a:tr h="220620">
                <a:tc>
                  <a:txBody>
                    <a:bodyPr/>
                    <a:lstStyle/>
                    <a:p>
                      <a:r>
                        <a:rPr lang="pt-BR" sz="1100" dirty="0"/>
                        <a:t>SU2005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443290"/>
                  </a:ext>
                </a:extLst>
              </a:tr>
              <a:tr h="220620">
                <a:tc gridSpan="2">
                  <a:txBody>
                    <a:bodyPr/>
                    <a:lstStyle/>
                    <a:p>
                      <a:pPr algn="r"/>
                      <a:r>
                        <a:rPr lang="pt-BR" sz="1100" b="1" dirty="0"/>
                        <a:t>TOTAL POR FICHA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b="1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291996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26990133-B715-438A-8BA8-9290A101607F}"/>
              </a:ext>
            </a:extLst>
          </p:cNvPr>
          <p:cNvSpPr txBox="1"/>
          <p:nvPr/>
        </p:nvSpPr>
        <p:spPr>
          <a:xfrm>
            <a:off x="1060402" y="2355726"/>
            <a:ext cx="1064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Total Ficha</a:t>
            </a:r>
          </a:p>
        </p:txBody>
      </p:sp>
      <p:graphicFrame>
        <p:nvGraphicFramePr>
          <p:cNvPr id="11" name="Espaço Reservado para Conteúdo 3">
            <a:extLst>
              <a:ext uri="{FF2B5EF4-FFF2-40B4-BE49-F238E27FC236}">
                <a16:creationId xmlns:a16="http://schemas.microsoft.com/office/drawing/2014/main" id="{8C7C7425-97CE-4AF2-9307-5AAAE5F1B5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2428888"/>
              </p:ext>
            </p:extLst>
          </p:nvPr>
        </p:nvGraphicFramePr>
        <p:xfrm>
          <a:off x="3353159" y="1379473"/>
          <a:ext cx="2088000" cy="904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35451565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86966346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685476823"/>
                    </a:ext>
                  </a:extLst>
                </a:gridCol>
              </a:tblGrid>
              <a:tr h="386085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Endereço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endParaRPr lang="pt-B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206494"/>
                  </a:ext>
                </a:extLst>
              </a:tr>
              <a:tr h="220620">
                <a:tc>
                  <a:txBody>
                    <a:bodyPr/>
                    <a:lstStyle/>
                    <a:p>
                      <a:r>
                        <a:rPr lang="pt-BR" sz="1100" dirty="0"/>
                        <a:t>SU2005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Rua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529701"/>
                  </a:ext>
                </a:extLst>
              </a:tr>
              <a:tr h="220620">
                <a:tc gridSpan="2">
                  <a:txBody>
                    <a:bodyPr/>
                    <a:lstStyle/>
                    <a:p>
                      <a:pPr algn="r"/>
                      <a:r>
                        <a:rPr lang="pt-BR" sz="1100" b="1" dirty="0"/>
                        <a:t>TOTAL POR ENDEREÇO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b="1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291996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CE50D46A-6FBB-42FE-BBFA-6F7FC30BD882}"/>
              </a:ext>
            </a:extLst>
          </p:cNvPr>
          <p:cNvSpPr txBox="1"/>
          <p:nvPr/>
        </p:nvSpPr>
        <p:spPr>
          <a:xfrm>
            <a:off x="3612040" y="1059582"/>
            <a:ext cx="1416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Total Endereço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FEC2CCC-BE5F-4F05-8BA8-00D02DCA414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592823" y="2082542"/>
            <a:ext cx="0" cy="27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273659BE-B86B-44FD-B827-655619B96359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222823" y="1759959"/>
            <a:ext cx="1130336" cy="7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17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77F008C6-4D67-4191-85B7-AE08EB0DC303}"/>
              </a:ext>
            </a:extLst>
          </p:cNvPr>
          <p:cNvSpPr/>
          <p:nvPr/>
        </p:nvSpPr>
        <p:spPr>
          <a:xfrm>
            <a:off x="201395" y="1027721"/>
            <a:ext cx="2782857" cy="317160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50000"/>
                  <a:satMod val="300000"/>
                </a:schemeClr>
              </a:gs>
              <a:gs pos="35000">
                <a:schemeClr val="accent1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Controle Obrigatório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0A8692C-C47E-4DF6-A72F-13C83FCA08E7}"/>
              </a:ext>
            </a:extLst>
          </p:cNvPr>
          <p:cNvSpPr/>
          <p:nvPr/>
        </p:nvSpPr>
        <p:spPr>
          <a:xfrm>
            <a:off x="3041441" y="1027721"/>
            <a:ext cx="2782857" cy="317160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50000"/>
                  <a:satMod val="300000"/>
                </a:schemeClr>
              </a:gs>
              <a:gs pos="35000">
                <a:schemeClr val="accent1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BBDA923-EE45-410D-9B6D-F4DBC7B437EF}"/>
              </a:ext>
            </a:extLst>
          </p:cNvPr>
          <p:cNvSpPr/>
          <p:nvPr/>
        </p:nvSpPr>
        <p:spPr>
          <a:xfrm>
            <a:off x="5940151" y="1027721"/>
            <a:ext cx="2782857" cy="317160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50000"/>
                  <a:satMod val="300000"/>
                </a:schemeClr>
              </a:gs>
              <a:gs pos="35000">
                <a:schemeClr val="accent1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Lote: Sim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</a:rPr>
              <a:t>Endereçamento : Sim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ABAB0D-ECA2-490F-B8F3-28ED3DC6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Estoque - Saldos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123874FC-CD00-4B5B-89F8-A040654A3A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2823" y="1437377"/>
          <a:ext cx="1260000" cy="645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35451565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685476823"/>
                    </a:ext>
                  </a:extLst>
                </a:gridCol>
              </a:tblGrid>
              <a:tr h="386085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endParaRPr lang="pt-B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206494"/>
                  </a:ext>
                </a:extLst>
              </a:tr>
              <a:tr h="220620">
                <a:tc>
                  <a:txBody>
                    <a:bodyPr/>
                    <a:lstStyle/>
                    <a:p>
                      <a:r>
                        <a:rPr lang="pt-BR" sz="1100" dirty="0"/>
                        <a:t>SU2005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529701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55988E6A-559B-40EE-8C93-46DCC4705D3D}"/>
              </a:ext>
            </a:extLst>
          </p:cNvPr>
          <p:cNvSpPr txBox="1"/>
          <p:nvPr/>
        </p:nvSpPr>
        <p:spPr>
          <a:xfrm>
            <a:off x="1300051" y="1068045"/>
            <a:ext cx="585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Total</a:t>
            </a:r>
          </a:p>
        </p:txBody>
      </p:sp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39AFE581-376B-417A-AC03-BAE898C949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013871"/>
              </p:ext>
            </p:extLst>
          </p:nvPr>
        </p:nvGraphicFramePr>
        <p:xfrm>
          <a:off x="674759" y="2711468"/>
          <a:ext cx="1836128" cy="1163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35451565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86966346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685476823"/>
                    </a:ext>
                  </a:extLst>
                </a:gridCol>
              </a:tblGrid>
              <a:tr h="386085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Ficha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endParaRPr lang="pt-B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206494"/>
                  </a:ext>
                </a:extLst>
              </a:tr>
              <a:tr h="220620">
                <a:tc>
                  <a:txBody>
                    <a:bodyPr/>
                    <a:lstStyle/>
                    <a:p>
                      <a:r>
                        <a:rPr lang="pt-BR" sz="1100" dirty="0"/>
                        <a:t>SU2005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529701"/>
                  </a:ext>
                </a:extLst>
              </a:tr>
              <a:tr h="220620">
                <a:tc>
                  <a:txBody>
                    <a:bodyPr/>
                    <a:lstStyle/>
                    <a:p>
                      <a:r>
                        <a:rPr lang="pt-BR" sz="1100" dirty="0"/>
                        <a:t>SU2005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443290"/>
                  </a:ext>
                </a:extLst>
              </a:tr>
              <a:tr h="220620">
                <a:tc gridSpan="2">
                  <a:txBody>
                    <a:bodyPr/>
                    <a:lstStyle/>
                    <a:p>
                      <a:pPr algn="r"/>
                      <a:r>
                        <a:rPr lang="pt-BR" sz="1100" b="1" dirty="0"/>
                        <a:t>TOTAL POR FICHA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b="1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291996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26990133-B715-438A-8BA8-9290A101607F}"/>
              </a:ext>
            </a:extLst>
          </p:cNvPr>
          <p:cNvSpPr txBox="1"/>
          <p:nvPr/>
        </p:nvSpPr>
        <p:spPr>
          <a:xfrm>
            <a:off x="1060402" y="2355726"/>
            <a:ext cx="1064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Total Ficha</a:t>
            </a:r>
          </a:p>
        </p:txBody>
      </p:sp>
      <p:graphicFrame>
        <p:nvGraphicFramePr>
          <p:cNvPr id="9" name="Espaço Reservado para Conteúdo 3">
            <a:extLst>
              <a:ext uri="{FF2B5EF4-FFF2-40B4-BE49-F238E27FC236}">
                <a16:creationId xmlns:a16="http://schemas.microsoft.com/office/drawing/2014/main" id="{8CAFF2F1-8A94-401D-87ED-976DEE489E6E}"/>
              </a:ext>
            </a:extLst>
          </p:cNvPr>
          <p:cNvGraphicFramePr>
            <a:graphicFrameLocks/>
          </p:cNvGraphicFramePr>
          <p:nvPr/>
        </p:nvGraphicFramePr>
        <p:xfrm>
          <a:off x="3479159" y="1437377"/>
          <a:ext cx="1836000" cy="142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35451565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86966346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685476823"/>
                    </a:ext>
                  </a:extLst>
                </a:gridCol>
              </a:tblGrid>
              <a:tr h="386085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Lote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endParaRPr lang="pt-B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206494"/>
                  </a:ext>
                </a:extLst>
              </a:tr>
              <a:tr h="220620">
                <a:tc>
                  <a:txBody>
                    <a:bodyPr/>
                    <a:lstStyle/>
                    <a:p>
                      <a:r>
                        <a:rPr lang="pt-BR" sz="1100" dirty="0"/>
                        <a:t>SU2005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529701"/>
                  </a:ext>
                </a:extLst>
              </a:tr>
              <a:tr h="220620">
                <a:tc>
                  <a:txBody>
                    <a:bodyPr/>
                    <a:lstStyle/>
                    <a:p>
                      <a:r>
                        <a:rPr lang="pt-BR" sz="1100" dirty="0"/>
                        <a:t>SU2005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443290"/>
                  </a:ext>
                </a:extLst>
              </a:tr>
              <a:tr h="220620">
                <a:tc>
                  <a:txBody>
                    <a:bodyPr/>
                    <a:lstStyle/>
                    <a:p>
                      <a:r>
                        <a:rPr lang="pt-BR" sz="1100" dirty="0"/>
                        <a:t>SU2005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499813"/>
                  </a:ext>
                </a:extLst>
              </a:tr>
              <a:tr h="220620">
                <a:tc gridSpan="2">
                  <a:txBody>
                    <a:bodyPr/>
                    <a:lstStyle/>
                    <a:p>
                      <a:pPr algn="r"/>
                      <a:r>
                        <a:rPr lang="pt-BR" sz="1100" b="1" dirty="0"/>
                        <a:t>TOTAL POR LOTE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b="1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291996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E74A2240-9259-4930-94A4-6724BE2C957D}"/>
              </a:ext>
            </a:extLst>
          </p:cNvPr>
          <p:cNvSpPr txBox="1"/>
          <p:nvPr/>
        </p:nvSpPr>
        <p:spPr>
          <a:xfrm>
            <a:off x="3848066" y="1068045"/>
            <a:ext cx="996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Total Lote</a:t>
            </a:r>
          </a:p>
        </p:txBody>
      </p:sp>
      <p:graphicFrame>
        <p:nvGraphicFramePr>
          <p:cNvPr id="11" name="Espaço Reservado para Conteúdo 3">
            <a:extLst>
              <a:ext uri="{FF2B5EF4-FFF2-40B4-BE49-F238E27FC236}">
                <a16:creationId xmlns:a16="http://schemas.microsoft.com/office/drawing/2014/main" id="{8C7C7425-97CE-4AF2-9307-5AAAE5F1B517}"/>
              </a:ext>
            </a:extLst>
          </p:cNvPr>
          <p:cNvGraphicFramePr>
            <a:graphicFrameLocks/>
          </p:cNvGraphicFramePr>
          <p:nvPr/>
        </p:nvGraphicFramePr>
        <p:xfrm>
          <a:off x="3353159" y="3251681"/>
          <a:ext cx="2088000" cy="904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35451565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86966346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685476823"/>
                    </a:ext>
                  </a:extLst>
                </a:gridCol>
              </a:tblGrid>
              <a:tr h="386085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Endereço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endParaRPr lang="pt-B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206494"/>
                  </a:ext>
                </a:extLst>
              </a:tr>
              <a:tr h="220620">
                <a:tc>
                  <a:txBody>
                    <a:bodyPr/>
                    <a:lstStyle/>
                    <a:p>
                      <a:r>
                        <a:rPr lang="pt-BR" sz="1100" dirty="0"/>
                        <a:t>SU2005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Rua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529701"/>
                  </a:ext>
                </a:extLst>
              </a:tr>
              <a:tr h="220620">
                <a:tc gridSpan="2">
                  <a:txBody>
                    <a:bodyPr/>
                    <a:lstStyle/>
                    <a:p>
                      <a:pPr algn="r"/>
                      <a:r>
                        <a:rPr lang="pt-BR" sz="1100" b="1" dirty="0"/>
                        <a:t>TOTAL POR ENDEREÇO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b="1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291996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CE50D46A-6FBB-42FE-BBFA-6F7FC30BD882}"/>
              </a:ext>
            </a:extLst>
          </p:cNvPr>
          <p:cNvSpPr txBox="1"/>
          <p:nvPr/>
        </p:nvSpPr>
        <p:spPr>
          <a:xfrm>
            <a:off x="3612040" y="2931790"/>
            <a:ext cx="1416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Total Endereço</a:t>
            </a:r>
          </a:p>
        </p:txBody>
      </p:sp>
      <p:graphicFrame>
        <p:nvGraphicFramePr>
          <p:cNvPr id="13" name="Espaço Reservado para Conteúdo 3">
            <a:extLst>
              <a:ext uri="{FF2B5EF4-FFF2-40B4-BE49-F238E27FC236}">
                <a16:creationId xmlns:a16="http://schemas.microsoft.com/office/drawing/2014/main" id="{B781F29E-0E6F-4AEB-AC54-C59C4B670B5B}"/>
              </a:ext>
            </a:extLst>
          </p:cNvPr>
          <p:cNvGraphicFramePr>
            <a:graphicFrameLocks/>
          </p:cNvGraphicFramePr>
          <p:nvPr/>
        </p:nvGraphicFramePr>
        <p:xfrm>
          <a:off x="6173131" y="1437377"/>
          <a:ext cx="2316896" cy="142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354515654"/>
                    </a:ext>
                  </a:extLst>
                </a:gridCol>
                <a:gridCol w="438448">
                  <a:extLst>
                    <a:ext uri="{9D8B030D-6E8A-4147-A177-3AD203B41FA5}">
                      <a16:colId xmlns:a16="http://schemas.microsoft.com/office/drawing/2014/main" val="1869663465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340174547"/>
                    </a:ext>
                  </a:extLst>
                </a:gridCol>
                <a:gridCol w="438448">
                  <a:extLst>
                    <a:ext uri="{9D8B030D-6E8A-4147-A177-3AD203B41FA5}">
                      <a16:colId xmlns:a16="http://schemas.microsoft.com/office/drawing/2014/main" val="3685476823"/>
                    </a:ext>
                  </a:extLst>
                </a:gridCol>
              </a:tblGrid>
              <a:tr h="386085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Lote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Endereço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endParaRPr lang="pt-B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206494"/>
                  </a:ext>
                </a:extLst>
              </a:tr>
              <a:tr h="220620">
                <a:tc>
                  <a:txBody>
                    <a:bodyPr/>
                    <a:lstStyle/>
                    <a:p>
                      <a:r>
                        <a:rPr lang="pt-BR" sz="1100" dirty="0"/>
                        <a:t>SU2005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/>
                        <a:t>Rua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529701"/>
                  </a:ext>
                </a:extLst>
              </a:tr>
              <a:tr h="220620">
                <a:tc>
                  <a:txBody>
                    <a:bodyPr/>
                    <a:lstStyle/>
                    <a:p>
                      <a:r>
                        <a:rPr lang="pt-BR" sz="1100" dirty="0"/>
                        <a:t>SU2005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/>
                        <a:t>Rua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443290"/>
                  </a:ext>
                </a:extLst>
              </a:tr>
              <a:tr h="220620">
                <a:tc>
                  <a:txBody>
                    <a:bodyPr/>
                    <a:lstStyle/>
                    <a:p>
                      <a:r>
                        <a:rPr lang="pt-BR" sz="1100" dirty="0"/>
                        <a:t>SU2005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/>
                        <a:t>Rua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499813"/>
                  </a:ext>
                </a:extLst>
              </a:tr>
              <a:tr h="220620">
                <a:tc gridSpan="3">
                  <a:txBody>
                    <a:bodyPr/>
                    <a:lstStyle/>
                    <a:p>
                      <a:pPr algn="r"/>
                      <a:r>
                        <a:rPr lang="pt-BR" sz="1100" b="1" dirty="0"/>
                        <a:t>TOTAL POR LOTE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pt-BR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b="1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291996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9A6292-348A-4AFD-8A97-C65C1C386229}"/>
              </a:ext>
            </a:extLst>
          </p:cNvPr>
          <p:cNvSpPr txBox="1"/>
          <p:nvPr/>
        </p:nvSpPr>
        <p:spPr>
          <a:xfrm>
            <a:off x="6239133" y="1068045"/>
            <a:ext cx="1962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Total Lote x Endereço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FEC2CCC-BE5F-4F05-8BA8-00D02DCA414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592823" y="2082542"/>
            <a:ext cx="0" cy="27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121B009-51E5-404B-BE5F-9F6EC7CED1A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222823" y="1759959"/>
            <a:ext cx="1256336" cy="3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273659BE-B86B-44FD-B827-655619B96359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222823" y="1759959"/>
            <a:ext cx="1130336" cy="194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35FBBD4-5B18-4559-A3EE-AC0B22E6FB56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5315159" y="2148579"/>
            <a:ext cx="857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E44C3E6-AB8B-48F2-8AEE-3B039BDD69FB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5441159" y="2148579"/>
            <a:ext cx="731972" cy="155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98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020DE46-0C1C-45A0-944A-3807AFFAAA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19101" y="917273"/>
            <a:ext cx="2160240" cy="367563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29FAC7-8BC7-4353-8FEB-DB894B4C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Estoque - Conferência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64C951-2BA2-4235-A7CC-097DBA804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Mas... Cadê o controle de reservas?</a:t>
            </a:r>
          </a:p>
          <a:p>
            <a:endParaRPr lang="pt-BR" dirty="0"/>
          </a:p>
          <a:p>
            <a:r>
              <a:rPr lang="pt-BR" dirty="0"/>
              <a:t>Aonde estão estas reservas?!!!</a:t>
            </a:r>
          </a:p>
        </p:txBody>
      </p:sp>
    </p:spTree>
    <p:extLst>
      <p:ext uri="{BB962C8B-B14F-4D97-AF65-F5344CB8AC3E}">
        <p14:creationId xmlns:p14="http://schemas.microsoft.com/office/powerpoint/2010/main" val="237179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73177-1AA1-4861-B664-6971D047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Estoque – Conferência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79980FCD-029C-4407-8D7E-1E4C094822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800420"/>
              </p:ext>
            </p:extLst>
          </p:nvPr>
        </p:nvGraphicFramePr>
        <p:xfrm>
          <a:off x="457200" y="1326014"/>
          <a:ext cx="8229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115409990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06452836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84809805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4757436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31458112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410369196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651612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 Lote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 Endereço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 Bloqueada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Empenho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 Disponível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05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SU2005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178332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9D576175-C389-40FE-9DA9-CB458E86049C}"/>
              </a:ext>
            </a:extLst>
          </p:cNvPr>
          <p:cNvSpPr txBox="1"/>
          <p:nvPr/>
        </p:nvSpPr>
        <p:spPr>
          <a:xfrm>
            <a:off x="467544" y="915566"/>
            <a:ext cx="395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Linha de saldo atual do material SU2005</a:t>
            </a:r>
          </a:p>
        </p:txBody>
      </p:sp>
      <p:sp>
        <p:nvSpPr>
          <p:cNvPr id="8" name="Heptágono 7">
            <a:extLst>
              <a:ext uri="{FF2B5EF4-FFF2-40B4-BE49-F238E27FC236}">
                <a16:creationId xmlns:a16="http://schemas.microsoft.com/office/drawing/2014/main" id="{85D86493-3146-4176-86AD-26F77FD5A6D4}"/>
              </a:ext>
            </a:extLst>
          </p:cNvPr>
          <p:cNvSpPr/>
          <p:nvPr/>
        </p:nvSpPr>
        <p:spPr>
          <a:xfrm>
            <a:off x="539552" y="1775176"/>
            <a:ext cx="216024" cy="213422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9" name="Heptágono 8">
            <a:extLst>
              <a:ext uri="{FF2B5EF4-FFF2-40B4-BE49-F238E27FC236}">
                <a16:creationId xmlns:a16="http://schemas.microsoft.com/office/drawing/2014/main" id="{764A073F-D761-481D-B60E-63D26BBB0986}"/>
              </a:ext>
            </a:extLst>
          </p:cNvPr>
          <p:cNvSpPr/>
          <p:nvPr/>
        </p:nvSpPr>
        <p:spPr>
          <a:xfrm>
            <a:off x="1763688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</a:t>
            </a:r>
          </a:p>
        </p:txBody>
      </p:sp>
      <p:sp>
        <p:nvSpPr>
          <p:cNvPr id="10" name="Heptágono 9">
            <a:extLst>
              <a:ext uri="{FF2B5EF4-FFF2-40B4-BE49-F238E27FC236}">
                <a16:creationId xmlns:a16="http://schemas.microsoft.com/office/drawing/2014/main" id="{A04EEDB2-440E-4F1A-B030-E4D49BD3DB6C}"/>
              </a:ext>
            </a:extLst>
          </p:cNvPr>
          <p:cNvSpPr/>
          <p:nvPr/>
        </p:nvSpPr>
        <p:spPr>
          <a:xfrm>
            <a:off x="2915816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3</a:t>
            </a:r>
          </a:p>
        </p:txBody>
      </p:sp>
      <p:sp>
        <p:nvSpPr>
          <p:cNvPr id="11" name="Heptágono 10">
            <a:extLst>
              <a:ext uri="{FF2B5EF4-FFF2-40B4-BE49-F238E27FC236}">
                <a16:creationId xmlns:a16="http://schemas.microsoft.com/office/drawing/2014/main" id="{897F3AA2-4214-4EEC-B4D7-E0542EB71E7A}"/>
              </a:ext>
            </a:extLst>
          </p:cNvPr>
          <p:cNvSpPr/>
          <p:nvPr/>
        </p:nvSpPr>
        <p:spPr>
          <a:xfrm>
            <a:off x="4074401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4</a:t>
            </a:r>
          </a:p>
        </p:txBody>
      </p:sp>
      <p:sp>
        <p:nvSpPr>
          <p:cNvPr id="12" name="Heptágono 11">
            <a:extLst>
              <a:ext uri="{FF2B5EF4-FFF2-40B4-BE49-F238E27FC236}">
                <a16:creationId xmlns:a16="http://schemas.microsoft.com/office/drawing/2014/main" id="{636B6D5D-16A5-406F-AD8F-5ACEA9ECA609}"/>
              </a:ext>
            </a:extLst>
          </p:cNvPr>
          <p:cNvSpPr/>
          <p:nvPr/>
        </p:nvSpPr>
        <p:spPr>
          <a:xfrm>
            <a:off x="5248424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5</a:t>
            </a:r>
          </a:p>
        </p:txBody>
      </p:sp>
      <p:sp>
        <p:nvSpPr>
          <p:cNvPr id="13" name="Heptágono 12">
            <a:extLst>
              <a:ext uri="{FF2B5EF4-FFF2-40B4-BE49-F238E27FC236}">
                <a16:creationId xmlns:a16="http://schemas.microsoft.com/office/drawing/2014/main" id="{D450F7B3-B095-4FA3-B976-A66A01BDEA98}"/>
              </a:ext>
            </a:extLst>
          </p:cNvPr>
          <p:cNvSpPr/>
          <p:nvPr/>
        </p:nvSpPr>
        <p:spPr>
          <a:xfrm>
            <a:off x="6450665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6</a:t>
            </a:r>
          </a:p>
        </p:txBody>
      </p:sp>
      <p:sp>
        <p:nvSpPr>
          <p:cNvPr id="14" name="Heptágono 13">
            <a:extLst>
              <a:ext uri="{FF2B5EF4-FFF2-40B4-BE49-F238E27FC236}">
                <a16:creationId xmlns:a16="http://schemas.microsoft.com/office/drawing/2014/main" id="{2AEA9A7A-5098-4281-A053-D2876B1D761C}"/>
              </a:ext>
            </a:extLst>
          </p:cNvPr>
          <p:cNvSpPr/>
          <p:nvPr/>
        </p:nvSpPr>
        <p:spPr>
          <a:xfrm>
            <a:off x="7609250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7</a:t>
            </a:r>
          </a:p>
        </p:txBody>
      </p:sp>
      <p:sp>
        <p:nvSpPr>
          <p:cNvPr id="15" name="Heptágono 14">
            <a:extLst>
              <a:ext uri="{FF2B5EF4-FFF2-40B4-BE49-F238E27FC236}">
                <a16:creationId xmlns:a16="http://schemas.microsoft.com/office/drawing/2014/main" id="{582316CC-40FD-460B-8BB3-B2A9B42F5B1A}"/>
              </a:ext>
            </a:extLst>
          </p:cNvPr>
          <p:cNvSpPr/>
          <p:nvPr/>
        </p:nvSpPr>
        <p:spPr>
          <a:xfrm>
            <a:off x="539552" y="2146790"/>
            <a:ext cx="216024" cy="213422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1B45441-E1C8-4F80-9F88-73475499C954}"/>
              </a:ext>
            </a:extLst>
          </p:cNvPr>
          <p:cNvSpPr txBox="1"/>
          <p:nvPr/>
        </p:nvSpPr>
        <p:spPr>
          <a:xfrm>
            <a:off x="746882" y="2101249"/>
            <a:ext cx="3414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Código do material, neste exemplo, SU2005</a:t>
            </a:r>
          </a:p>
        </p:txBody>
      </p:sp>
    </p:spTree>
    <p:extLst>
      <p:ext uri="{BB962C8B-B14F-4D97-AF65-F5344CB8AC3E}">
        <p14:creationId xmlns:p14="http://schemas.microsoft.com/office/powerpoint/2010/main" val="165796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73177-1AA1-4861-B664-6971D047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Estoque – Conferência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79980FCD-029C-4407-8D7E-1E4C094822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326014"/>
          <a:ext cx="8229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115409990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06452836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84809805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4757436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31458112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410369196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651612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 Lote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 Endereço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 Bloqueada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Empenho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 Disponível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05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SU2005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178332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9D576175-C389-40FE-9DA9-CB458E86049C}"/>
              </a:ext>
            </a:extLst>
          </p:cNvPr>
          <p:cNvSpPr txBox="1"/>
          <p:nvPr/>
        </p:nvSpPr>
        <p:spPr>
          <a:xfrm>
            <a:off x="467544" y="915566"/>
            <a:ext cx="395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Linha de saldo atual do material SU2005</a:t>
            </a:r>
          </a:p>
        </p:txBody>
      </p:sp>
      <p:sp>
        <p:nvSpPr>
          <p:cNvPr id="8" name="Heptágono 7">
            <a:extLst>
              <a:ext uri="{FF2B5EF4-FFF2-40B4-BE49-F238E27FC236}">
                <a16:creationId xmlns:a16="http://schemas.microsoft.com/office/drawing/2014/main" id="{85D86493-3146-4176-86AD-26F77FD5A6D4}"/>
              </a:ext>
            </a:extLst>
          </p:cNvPr>
          <p:cNvSpPr/>
          <p:nvPr/>
        </p:nvSpPr>
        <p:spPr>
          <a:xfrm>
            <a:off x="539552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9" name="Heptágono 8">
            <a:extLst>
              <a:ext uri="{FF2B5EF4-FFF2-40B4-BE49-F238E27FC236}">
                <a16:creationId xmlns:a16="http://schemas.microsoft.com/office/drawing/2014/main" id="{764A073F-D761-481D-B60E-63D26BBB0986}"/>
              </a:ext>
            </a:extLst>
          </p:cNvPr>
          <p:cNvSpPr/>
          <p:nvPr/>
        </p:nvSpPr>
        <p:spPr>
          <a:xfrm>
            <a:off x="1763688" y="1775176"/>
            <a:ext cx="216024" cy="213422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</a:t>
            </a:r>
          </a:p>
        </p:txBody>
      </p:sp>
      <p:sp>
        <p:nvSpPr>
          <p:cNvPr id="10" name="Heptágono 9">
            <a:extLst>
              <a:ext uri="{FF2B5EF4-FFF2-40B4-BE49-F238E27FC236}">
                <a16:creationId xmlns:a16="http://schemas.microsoft.com/office/drawing/2014/main" id="{A04EEDB2-440E-4F1A-B030-E4D49BD3DB6C}"/>
              </a:ext>
            </a:extLst>
          </p:cNvPr>
          <p:cNvSpPr/>
          <p:nvPr/>
        </p:nvSpPr>
        <p:spPr>
          <a:xfrm>
            <a:off x="2915816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3</a:t>
            </a:r>
          </a:p>
        </p:txBody>
      </p:sp>
      <p:sp>
        <p:nvSpPr>
          <p:cNvPr id="11" name="Heptágono 10">
            <a:extLst>
              <a:ext uri="{FF2B5EF4-FFF2-40B4-BE49-F238E27FC236}">
                <a16:creationId xmlns:a16="http://schemas.microsoft.com/office/drawing/2014/main" id="{897F3AA2-4214-4EEC-B4D7-E0542EB71E7A}"/>
              </a:ext>
            </a:extLst>
          </p:cNvPr>
          <p:cNvSpPr/>
          <p:nvPr/>
        </p:nvSpPr>
        <p:spPr>
          <a:xfrm>
            <a:off x="4074401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4</a:t>
            </a:r>
          </a:p>
        </p:txBody>
      </p:sp>
      <p:sp>
        <p:nvSpPr>
          <p:cNvPr id="12" name="Heptágono 11">
            <a:extLst>
              <a:ext uri="{FF2B5EF4-FFF2-40B4-BE49-F238E27FC236}">
                <a16:creationId xmlns:a16="http://schemas.microsoft.com/office/drawing/2014/main" id="{636B6D5D-16A5-406F-AD8F-5ACEA9ECA609}"/>
              </a:ext>
            </a:extLst>
          </p:cNvPr>
          <p:cNvSpPr/>
          <p:nvPr/>
        </p:nvSpPr>
        <p:spPr>
          <a:xfrm>
            <a:off x="5248424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5</a:t>
            </a:r>
          </a:p>
        </p:txBody>
      </p:sp>
      <p:sp>
        <p:nvSpPr>
          <p:cNvPr id="13" name="Heptágono 12">
            <a:extLst>
              <a:ext uri="{FF2B5EF4-FFF2-40B4-BE49-F238E27FC236}">
                <a16:creationId xmlns:a16="http://schemas.microsoft.com/office/drawing/2014/main" id="{D450F7B3-B095-4FA3-B976-A66A01BDEA98}"/>
              </a:ext>
            </a:extLst>
          </p:cNvPr>
          <p:cNvSpPr/>
          <p:nvPr/>
        </p:nvSpPr>
        <p:spPr>
          <a:xfrm>
            <a:off x="6450665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6</a:t>
            </a:r>
          </a:p>
        </p:txBody>
      </p:sp>
      <p:sp>
        <p:nvSpPr>
          <p:cNvPr id="14" name="Heptágono 13">
            <a:extLst>
              <a:ext uri="{FF2B5EF4-FFF2-40B4-BE49-F238E27FC236}">
                <a16:creationId xmlns:a16="http://schemas.microsoft.com/office/drawing/2014/main" id="{2AEA9A7A-5098-4281-A053-D2876B1D761C}"/>
              </a:ext>
            </a:extLst>
          </p:cNvPr>
          <p:cNvSpPr/>
          <p:nvPr/>
        </p:nvSpPr>
        <p:spPr>
          <a:xfrm>
            <a:off x="7609250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7</a:t>
            </a:r>
          </a:p>
        </p:txBody>
      </p:sp>
      <p:sp>
        <p:nvSpPr>
          <p:cNvPr id="15" name="Heptágono 14">
            <a:extLst>
              <a:ext uri="{FF2B5EF4-FFF2-40B4-BE49-F238E27FC236}">
                <a16:creationId xmlns:a16="http://schemas.microsoft.com/office/drawing/2014/main" id="{582316CC-40FD-460B-8BB3-B2A9B42F5B1A}"/>
              </a:ext>
            </a:extLst>
          </p:cNvPr>
          <p:cNvSpPr/>
          <p:nvPr/>
        </p:nvSpPr>
        <p:spPr>
          <a:xfrm>
            <a:off x="539552" y="2146790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16" name="Heptágono 15">
            <a:extLst>
              <a:ext uri="{FF2B5EF4-FFF2-40B4-BE49-F238E27FC236}">
                <a16:creationId xmlns:a16="http://schemas.microsoft.com/office/drawing/2014/main" id="{50E2D14D-82E5-4077-B6A1-D6FB832CC532}"/>
              </a:ext>
            </a:extLst>
          </p:cNvPr>
          <p:cNvSpPr/>
          <p:nvPr/>
        </p:nvSpPr>
        <p:spPr>
          <a:xfrm>
            <a:off x="539552" y="2454730"/>
            <a:ext cx="216024" cy="213422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1B45441-E1C8-4F80-9F88-73475499C954}"/>
              </a:ext>
            </a:extLst>
          </p:cNvPr>
          <p:cNvSpPr txBox="1"/>
          <p:nvPr/>
        </p:nvSpPr>
        <p:spPr>
          <a:xfrm>
            <a:off x="746882" y="2101249"/>
            <a:ext cx="3363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Código do material, neste exemplo, SU2005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C101C1D-234F-4091-B885-AA42A5E2590B}"/>
              </a:ext>
            </a:extLst>
          </p:cNvPr>
          <p:cNvSpPr txBox="1"/>
          <p:nvPr/>
        </p:nvSpPr>
        <p:spPr>
          <a:xfrm>
            <a:off x="746882" y="2409981"/>
            <a:ext cx="7395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Saldo do item na empresa, 100 kg. Obs.: Esta é a quantidade total, incluindo reservas e bloqueios</a:t>
            </a:r>
          </a:p>
        </p:txBody>
      </p:sp>
    </p:spTree>
    <p:extLst>
      <p:ext uri="{BB962C8B-B14F-4D97-AF65-F5344CB8AC3E}">
        <p14:creationId xmlns:p14="http://schemas.microsoft.com/office/powerpoint/2010/main" val="227131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73177-1AA1-4861-B664-6971D047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Estoque – Conferência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79980FCD-029C-4407-8D7E-1E4C094822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326014"/>
          <a:ext cx="8229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115409990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06452836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84809805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4757436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31458112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410369196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651612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 Lote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 Endereço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 Bloqueada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Empenho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 Disponível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05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SU2005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178332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9D576175-C389-40FE-9DA9-CB458E86049C}"/>
              </a:ext>
            </a:extLst>
          </p:cNvPr>
          <p:cNvSpPr txBox="1"/>
          <p:nvPr/>
        </p:nvSpPr>
        <p:spPr>
          <a:xfrm>
            <a:off x="467544" y="915566"/>
            <a:ext cx="395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Linha de saldo atual do material SU2005</a:t>
            </a:r>
          </a:p>
        </p:txBody>
      </p:sp>
      <p:sp>
        <p:nvSpPr>
          <p:cNvPr id="8" name="Heptágono 7">
            <a:extLst>
              <a:ext uri="{FF2B5EF4-FFF2-40B4-BE49-F238E27FC236}">
                <a16:creationId xmlns:a16="http://schemas.microsoft.com/office/drawing/2014/main" id="{85D86493-3146-4176-86AD-26F77FD5A6D4}"/>
              </a:ext>
            </a:extLst>
          </p:cNvPr>
          <p:cNvSpPr/>
          <p:nvPr/>
        </p:nvSpPr>
        <p:spPr>
          <a:xfrm>
            <a:off x="539552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9" name="Heptágono 8">
            <a:extLst>
              <a:ext uri="{FF2B5EF4-FFF2-40B4-BE49-F238E27FC236}">
                <a16:creationId xmlns:a16="http://schemas.microsoft.com/office/drawing/2014/main" id="{764A073F-D761-481D-B60E-63D26BBB0986}"/>
              </a:ext>
            </a:extLst>
          </p:cNvPr>
          <p:cNvSpPr/>
          <p:nvPr/>
        </p:nvSpPr>
        <p:spPr>
          <a:xfrm>
            <a:off x="1763688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</a:t>
            </a:r>
          </a:p>
        </p:txBody>
      </p:sp>
      <p:sp>
        <p:nvSpPr>
          <p:cNvPr id="10" name="Heptágono 9">
            <a:extLst>
              <a:ext uri="{FF2B5EF4-FFF2-40B4-BE49-F238E27FC236}">
                <a16:creationId xmlns:a16="http://schemas.microsoft.com/office/drawing/2014/main" id="{A04EEDB2-440E-4F1A-B030-E4D49BD3DB6C}"/>
              </a:ext>
            </a:extLst>
          </p:cNvPr>
          <p:cNvSpPr/>
          <p:nvPr/>
        </p:nvSpPr>
        <p:spPr>
          <a:xfrm>
            <a:off x="2915816" y="1775176"/>
            <a:ext cx="216024" cy="213422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3</a:t>
            </a:r>
          </a:p>
        </p:txBody>
      </p:sp>
      <p:sp>
        <p:nvSpPr>
          <p:cNvPr id="11" name="Heptágono 10">
            <a:extLst>
              <a:ext uri="{FF2B5EF4-FFF2-40B4-BE49-F238E27FC236}">
                <a16:creationId xmlns:a16="http://schemas.microsoft.com/office/drawing/2014/main" id="{897F3AA2-4214-4EEC-B4D7-E0542EB71E7A}"/>
              </a:ext>
            </a:extLst>
          </p:cNvPr>
          <p:cNvSpPr/>
          <p:nvPr/>
        </p:nvSpPr>
        <p:spPr>
          <a:xfrm>
            <a:off x="4074401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4</a:t>
            </a:r>
          </a:p>
        </p:txBody>
      </p:sp>
      <p:sp>
        <p:nvSpPr>
          <p:cNvPr id="12" name="Heptágono 11">
            <a:extLst>
              <a:ext uri="{FF2B5EF4-FFF2-40B4-BE49-F238E27FC236}">
                <a16:creationId xmlns:a16="http://schemas.microsoft.com/office/drawing/2014/main" id="{636B6D5D-16A5-406F-AD8F-5ACEA9ECA609}"/>
              </a:ext>
            </a:extLst>
          </p:cNvPr>
          <p:cNvSpPr/>
          <p:nvPr/>
        </p:nvSpPr>
        <p:spPr>
          <a:xfrm>
            <a:off x="5248424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5</a:t>
            </a:r>
          </a:p>
        </p:txBody>
      </p:sp>
      <p:sp>
        <p:nvSpPr>
          <p:cNvPr id="13" name="Heptágono 12">
            <a:extLst>
              <a:ext uri="{FF2B5EF4-FFF2-40B4-BE49-F238E27FC236}">
                <a16:creationId xmlns:a16="http://schemas.microsoft.com/office/drawing/2014/main" id="{D450F7B3-B095-4FA3-B976-A66A01BDEA98}"/>
              </a:ext>
            </a:extLst>
          </p:cNvPr>
          <p:cNvSpPr/>
          <p:nvPr/>
        </p:nvSpPr>
        <p:spPr>
          <a:xfrm>
            <a:off x="6450665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6</a:t>
            </a:r>
          </a:p>
        </p:txBody>
      </p:sp>
      <p:sp>
        <p:nvSpPr>
          <p:cNvPr id="14" name="Heptágono 13">
            <a:extLst>
              <a:ext uri="{FF2B5EF4-FFF2-40B4-BE49-F238E27FC236}">
                <a16:creationId xmlns:a16="http://schemas.microsoft.com/office/drawing/2014/main" id="{2AEA9A7A-5098-4281-A053-D2876B1D761C}"/>
              </a:ext>
            </a:extLst>
          </p:cNvPr>
          <p:cNvSpPr/>
          <p:nvPr/>
        </p:nvSpPr>
        <p:spPr>
          <a:xfrm>
            <a:off x="7609250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7</a:t>
            </a:r>
          </a:p>
        </p:txBody>
      </p:sp>
      <p:sp>
        <p:nvSpPr>
          <p:cNvPr id="15" name="Heptágono 14">
            <a:extLst>
              <a:ext uri="{FF2B5EF4-FFF2-40B4-BE49-F238E27FC236}">
                <a16:creationId xmlns:a16="http://schemas.microsoft.com/office/drawing/2014/main" id="{582316CC-40FD-460B-8BB3-B2A9B42F5B1A}"/>
              </a:ext>
            </a:extLst>
          </p:cNvPr>
          <p:cNvSpPr/>
          <p:nvPr/>
        </p:nvSpPr>
        <p:spPr>
          <a:xfrm>
            <a:off x="539552" y="2146790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16" name="Heptágono 15">
            <a:extLst>
              <a:ext uri="{FF2B5EF4-FFF2-40B4-BE49-F238E27FC236}">
                <a16:creationId xmlns:a16="http://schemas.microsoft.com/office/drawing/2014/main" id="{50E2D14D-82E5-4077-B6A1-D6FB832CC532}"/>
              </a:ext>
            </a:extLst>
          </p:cNvPr>
          <p:cNvSpPr/>
          <p:nvPr/>
        </p:nvSpPr>
        <p:spPr>
          <a:xfrm>
            <a:off x="539552" y="2454730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</a:t>
            </a:r>
          </a:p>
        </p:txBody>
      </p:sp>
      <p:sp>
        <p:nvSpPr>
          <p:cNvPr id="17" name="Heptágono 16">
            <a:extLst>
              <a:ext uri="{FF2B5EF4-FFF2-40B4-BE49-F238E27FC236}">
                <a16:creationId xmlns:a16="http://schemas.microsoft.com/office/drawing/2014/main" id="{AC72CB33-EEFA-4D16-B7D4-79020519B540}"/>
              </a:ext>
            </a:extLst>
          </p:cNvPr>
          <p:cNvSpPr/>
          <p:nvPr/>
        </p:nvSpPr>
        <p:spPr>
          <a:xfrm>
            <a:off x="539552" y="2762670"/>
            <a:ext cx="216024" cy="213422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1B45441-E1C8-4F80-9F88-73475499C954}"/>
              </a:ext>
            </a:extLst>
          </p:cNvPr>
          <p:cNvSpPr txBox="1"/>
          <p:nvPr/>
        </p:nvSpPr>
        <p:spPr>
          <a:xfrm>
            <a:off x="746882" y="2101249"/>
            <a:ext cx="3363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Código do material, neste exemplo, SU2005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C101C1D-234F-4091-B885-AA42A5E2590B}"/>
              </a:ext>
            </a:extLst>
          </p:cNvPr>
          <p:cNvSpPr txBox="1"/>
          <p:nvPr/>
        </p:nvSpPr>
        <p:spPr>
          <a:xfrm>
            <a:off x="746882" y="2409981"/>
            <a:ext cx="7259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Saldo do item na empresa, 100 kg. Obs.: Esta é a quantidade total, incluindo reservas e bloqueios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8944B0D-5192-4DB5-A35F-3646C9F91310}"/>
              </a:ext>
            </a:extLst>
          </p:cNvPr>
          <p:cNvSpPr txBox="1"/>
          <p:nvPr/>
        </p:nvSpPr>
        <p:spPr>
          <a:xfrm>
            <a:off x="755576" y="2718713"/>
            <a:ext cx="315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Saldo do item distribuído entre os lotes.</a:t>
            </a:r>
          </a:p>
        </p:txBody>
      </p:sp>
    </p:spTree>
    <p:extLst>
      <p:ext uri="{BB962C8B-B14F-4D97-AF65-F5344CB8AC3E}">
        <p14:creationId xmlns:p14="http://schemas.microsoft.com/office/powerpoint/2010/main" val="87627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73177-1AA1-4861-B664-6971D047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Estoque – Conferência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79980FCD-029C-4407-8D7E-1E4C094822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326014"/>
          <a:ext cx="8229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115409990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06452836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84809805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4757436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31458112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410369196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651612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 Lote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 Endereço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 Bloqueada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Empenho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 Disponível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05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SU2005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178332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9D576175-C389-40FE-9DA9-CB458E86049C}"/>
              </a:ext>
            </a:extLst>
          </p:cNvPr>
          <p:cNvSpPr txBox="1"/>
          <p:nvPr/>
        </p:nvSpPr>
        <p:spPr>
          <a:xfrm>
            <a:off x="467544" y="915566"/>
            <a:ext cx="395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Linha de saldo atual do material SU2005</a:t>
            </a:r>
          </a:p>
        </p:txBody>
      </p:sp>
      <p:sp>
        <p:nvSpPr>
          <p:cNvPr id="8" name="Heptágono 7">
            <a:extLst>
              <a:ext uri="{FF2B5EF4-FFF2-40B4-BE49-F238E27FC236}">
                <a16:creationId xmlns:a16="http://schemas.microsoft.com/office/drawing/2014/main" id="{85D86493-3146-4176-86AD-26F77FD5A6D4}"/>
              </a:ext>
            </a:extLst>
          </p:cNvPr>
          <p:cNvSpPr/>
          <p:nvPr/>
        </p:nvSpPr>
        <p:spPr>
          <a:xfrm>
            <a:off x="539552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9" name="Heptágono 8">
            <a:extLst>
              <a:ext uri="{FF2B5EF4-FFF2-40B4-BE49-F238E27FC236}">
                <a16:creationId xmlns:a16="http://schemas.microsoft.com/office/drawing/2014/main" id="{764A073F-D761-481D-B60E-63D26BBB0986}"/>
              </a:ext>
            </a:extLst>
          </p:cNvPr>
          <p:cNvSpPr/>
          <p:nvPr/>
        </p:nvSpPr>
        <p:spPr>
          <a:xfrm>
            <a:off x="1763688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</a:t>
            </a:r>
          </a:p>
        </p:txBody>
      </p:sp>
      <p:sp>
        <p:nvSpPr>
          <p:cNvPr id="10" name="Heptágono 9">
            <a:extLst>
              <a:ext uri="{FF2B5EF4-FFF2-40B4-BE49-F238E27FC236}">
                <a16:creationId xmlns:a16="http://schemas.microsoft.com/office/drawing/2014/main" id="{A04EEDB2-440E-4F1A-B030-E4D49BD3DB6C}"/>
              </a:ext>
            </a:extLst>
          </p:cNvPr>
          <p:cNvSpPr/>
          <p:nvPr/>
        </p:nvSpPr>
        <p:spPr>
          <a:xfrm>
            <a:off x="2915816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3</a:t>
            </a:r>
          </a:p>
        </p:txBody>
      </p:sp>
      <p:sp>
        <p:nvSpPr>
          <p:cNvPr id="11" name="Heptágono 10">
            <a:extLst>
              <a:ext uri="{FF2B5EF4-FFF2-40B4-BE49-F238E27FC236}">
                <a16:creationId xmlns:a16="http://schemas.microsoft.com/office/drawing/2014/main" id="{897F3AA2-4214-4EEC-B4D7-E0542EB71E7A}"/>
              </a:ext>
            </a:extLst>
          </p:cNvPr>
          <p:cNvSpPr/>
          <p:nvPr/>
        </p:nvSpPr>
        <p:spPr>
          <a:xfrm>
            <a:off x="4074401" y="1775176"/>
            <a:ext cx="216024" cy="213422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4</a:t>
            </a:r>
          </a:p>
        </p:txBody>
      </p:sp>
      <p:sp>
        <p:nvSpPr>
          <p:cNvPr id="12" name="Heptágono 11">
            <a:extLst>
              <a:ext uri="{FF2B5EF4-FFF2-40B4-BE49-F238E27FC236}">
                <a16:creationId xmlns:a16="http://schemas.microsoft.com/office/drawing/2014/main" id="{636B6D5D-16A5-406F-AD8F-5ACEA9ECA609}"/>
              </a:ext>
            </a:extLst>
          </p:cNvPr>
          <p:cNvSpPr/>
          <p:nvPr/>
        </p:nvSpPr>
        <p:spPr>
          <a:xfrm>
            <a:off x="5248424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5</a:t>
            </a:r>
          </a:p>
        </p:txBody>
      </p:sp>
      <p:sp>
        <p:nvSpPr>
          <p:cNvPr id="13" name="Heptágono 12">
            <a:extLst>
              <a:ext uri="{FF2B5EF4-FFF2-40B4-BE49-F238E27FC236}">
                <a16:creationId xmlns:a16="http://schemas.microsoft.com/office/drawing/2014/main" id="{D450F7B3-B095-4FA3-B976-A66A01BDEA98}"/>
              </a:ext>
            </a:extLst>
          </p:cNvPr>
          <p:cNvSpPr/>
          <p:nvPr/>
        </p:nvSpPr>
        <p:spPr>
          <a:xfrm>
            <a:off x="6450665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6</a:t>
            </a:r>
          </a:p>
        </p:txBody>
      </p:sp>
      <p:sp>
        <p:nvSpPr>
          <p:cNvPr id="14" name="Heptágono 13">
            <a:extLst>
              <a:ext uri="{FF2B5EF4-FFF2-40B4-BE49-F238E27FC236}">
                <a16:creationId xmlns:a16="http://schemas.microsoft.com/office/drawing/2014/main" id="{2AEA9A7A-5098-4281-A053-D2876B1D761C}"/>
              </a:ext>
            </a:extLst>
          </p:cNvPr>
          <p:cNvSpPr/>
          <p:nvPr/>
        </p:nvSpPr>
        <p:spPr>
          <a:xfrm>
            <a:off x="7609250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7</a:t>
            </a:r>
          </a:p>
        </p:txBody>
      </p:sp>
      <p:sp>
        <p:nvSpPr>
          <p:cNvPr id="15" name="Heptágono 14">
            <a:extLst>
              <a:ext uri="{FF2B5EF4-FFF2-40B4-BE49-F238E27FC236}">
                <a16:creationId xmlns:a16="http://schemas.microsoft.com/office/drawing/2014/main" id="{582316CC-40FD-460B-8BB3-B2A9B42F5B1A}"/>
              </a:ext>
            </a:extLst>
          </p:cNvPr>
          <p:cNvSpPr/>
          <p:nvPr/>
        </p:nvSpPr>
        <p:spPr>
          <a:xfrm>
            <a:off x="539552" y="2146790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16" name="Heptágono 15">
            <a:extLst>
              <a:ext uri="{FF2B5EF4-FFF2-40B4-BE49-F238E27FC236}">
                <a16:creationId xmlns:a16="http://schemas.microsoft.com/office/drawing/2014/main" id="{50E2D14D-82E5-4077-B6A1-D6FB832CC532}"/>
              </a:ext>
            </a:extLst>
          </p:cNvPr>
          <p:cNvSpPr/>
          <p:nvPr/>
        </p:nvSpPr>
        <p:spPr>
          <a:xfrm>
            <a:off x="539552" y="2454730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</a:t>
            </a:r>
          </a:p>
        </p:txBody>
      </p:sp>
      <p:sp>
        <p:nvSpPr>
          <p:cNvPr id="17" name="Heptágono 16">
            <a:extLst>
              <a:ext uri="{FF2B5EF4-FFF2-40B4-BE49-F238E27FC236}">
                <a16:creationId xmlns:a16="http://schemas.microsoft.com/office/drawing/2014/main" id="{AC72CB33-EEFA-4D16-B7D4-79020519B540}"/>
              </a:ext>
            </a:extLst>
          </p:cNvPr>
          <p:cNvSpPr/>
          <p:nvPr/>
        </p:nvSpPr>
        <p:spPr>
          <a:xfrm>
            <a:off x="539552" y="2762670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3</a:t>
            </a:r>
          </a:p>
        </p:txBody>
      </p:sp>
      <p:sp>
        <p:nvSpPr>
          <p:cNvPr id="18" name="Heptágono 17">
            <a:extLst>
              <a:ext uri="{FF2B5EF4-FFF2-40B4-BE49-F238E27FC236}">
                <a16:creationId xmlns:a16="http://schemas.microsoft.com/office/drawing/2014/main" id="{296CE234-6BE7-4010-AED0-187B817672B7}"/>
              </a:ext>
            </a:extLst>
          </p:cNvPr>
          <p:cNvSpPr/>
          <p:nvPr/>
        </p:nvSpPr>
        <p:spPr>
          <a:xfrm>
            <a:off x="539552" y="3070610"/>
            <a:ext cx="216024" cy="213422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1B45441-E1C8-4F80-9F88-73475499C954}"/>
              </a:ext>
            </a:extLst>
          </p:cNvPr>
          <p:cNvSpPr txBox="1"/>
          <p:nvPr/>
        </p:nvSpPr>
        <p:spPr>
          <a:xfrm>
            <a:off x="746882" y="2101249"/>
            <a:ext cx="3363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Código do material, neste exemplo, SU2005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C101C1D-234F-4091-B885-AA42A5E2590B}"/>
              </a:ext>
            </a:extLst>
          </p:cNvPr>
          <p:cNvSpPr txBox="1"/>
          <p:nvPr/>
        </p:nvSpPr>
        <p:spPr>
          <a:xfrm>
            <a:off x="746882" y="2409981"/>
            <a:ext cx="7259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Saldo do item na empresa, 100 kg. Obs.: Esta é a quantidade total, incluindo reservas e bloqueios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8944B0D-5192-4DB5-A35F-3646C9F91310}"/>
              </a:ext>
            </a:extLst>
          </p:cNvPr>
          <p:cNvSpPr txBox="1"/>
          <p:nvPr/>
        </p:nvSpPr>
        <p:spPr>
          <a:xfrm>
            <a:off x="755576" y="2718713"/>
            <a:ext cx="3095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Saldo do item distribuído entre os lotes.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FEA0090-3D6C-48C5-838E-0AE62B14C20C}"/>
              </a:ext>
            </a:extLst>
          </p:cNvPr>
          <p:cNvSpPr txBox="1"/>
          <p:nvPr/>
        </p:nvSpPr>
        <p:spPr>
          <a:xfrm>
            <a:off x="755575" y="3027445"/>
            <a:ext cx="3354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Saldo do item distribuído entre endereços.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16D09DA-B078-4732-9905-22D3C2C1227F}"/>
              </a:ext>
            </a:extLst>
          </p:cNvPr>
          <p:cNvSpPr txBox="1"/>
          <p:nvPr/>
        </p:nvSpPr>
        <p:spPr>
          <a:xfrm>
            <a:off x="755574" y="3429740"/>
            <a:ext cx="793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/>
              <a:t>Obs.: O saldo é considerado íntegro pelo sistema quando: </a:t>
            </a:r>
            <a:r>
              <a:rPr lang="pt-BR" sz="1400" b="1" i="1" dirty="0"/>
              <a:t>(2) </a:t>
            </a:r>
            <a:r>
              <a:rPr lang="pt-BR" sz="1400" b="1" i="1" dirty="0" err="1"/>
              <a:t>Qtd</a:t>
            </a:r>
            <a:r>
              <a:rPr lang="pt-BR" sz="1400" b="1" i="1" dirty="0"/>
              <a:t>. = (3)  </a:t>
            </a:r>
            <a:r>
              <a:rPr lang="pt-BR" sz="1400" b="1" i="1" dirty="0" err="1"/>
              <a:t>Qtd</a:t>
            </a:r>
            <a:r>
              <a:rPr lang="pt-BR" sz="1400" b="1" i="1" dirty="0"/>
              <a:t>. Lote = (4) </a:t>
            </a:r>
            <a:r>
              <a:rPr lang="pt-BR" sz="1400" b="1" i="1" dirty="0" err="1"/>
              <a:t>Qtd</a:t>
            </a:r>
            <a:r>
              <a:rPr lang="pt-BR" sz="1400" b="1" i="1" dirty="0"/>
              <a:t>. Endereço</a:t>
            </a:r>
          </a:p>
        </p:txBody>
      </p:sp>
    </p:spTree>
    <p:extLst>
      <p:ext uri="{BB962C8B-B14F-4D97-AF65-F5344CB8AC3E}">
        <p14:creationId xmlns:p14="http://schemas.microsoft.com/office/powerpoint/2010/main" val="317794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73177-1AA1-4861-B664-6971D047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Estoque – Conferência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79980FCD-029C-4407-8D7E-1E4C094822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326014"/>
          <a:ext cx="8229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115409990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06452836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84809805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4757436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31458112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410369196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651612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 Lote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 Endereço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 Bloqueada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Empenho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 Disponível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05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SU2005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178332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9D576175-C389-40FE-9DA9-CB458E86049C}"/>
              </a:ext>
            </a:extLst>
          </p:cNvPr>
          <p:cNvSpPr txBox="1"/>
          <p:nvPr/>
        </p:nvSpPr>
        <p:spPr>
          <a:xfrm>
            <a:off x="467544" y="915566"/>
            <a:ext cx="395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Linha de saldo atual do material SU2005</a:t>
            </a:r>
          </a:p>
        </p:txBody>
      </p:sp>
      <p:sp>
        <p:nvSpPr>
          <p:cNvPr id="8" name="Heptágono 7">
            <a:extLst>
              <a:ext uri="{FF2B5EF4-FFF2-40B4-BE49-F238E27FC236}">
                <a16:creationId xmlns:a16="http://schemas.microsoft.com/office/drawing/2014/main" id="{85D86493-3146-4176-86AD-26F77FD5A6D4}"/>
              </a:ext>
            </a:extLst>
          </p:cNvPr>
          <p:cNvSpPr/>
          <p:nvPr/>
        </p:nvSpPr>
        <p:spPr>
          <a:xfrm>
            <a:off x="539552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9" name="Heptágono 8">
            <a:extLst>
              <a:ext uri="{FF2B5EF4-FFF2-40B4-BE49-F238E27FC236}">
                <a16:creationId xmlns:a16="http://schemas.microsoft.com/office/drawing/2014/main" id="{764A073F-D761-481D-B60E-63D26BBB0986}"/>
              </a:ext>
            </a:extLst>
          </p:cNvPr>
          <p:cNvSpPr/>
          <p:nvPr/>
        </p:nvSpPr>
        <p:spPr>
          <a:xfrm>
            <a:off x="1763688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</a:t>
            </a:r>
          </a:p>
        </p:txBody>
      </p:sp>
      <p:sp>
        <p:nvSpPr>
          <p:cNvPr id="10" name="Heptágono 9">
            <a:extLst>
              <a:ext uri="{FF2B5EF4-FFF2-40B4-BE49-F238E27FC236}">
                <a16:creationId xmlns:a16="http://schemas.microsoft.com/office/drawing/2014/main" id="{A04EEDB2-440E-4F1A-B030-E4D49BD3DB6C}"/>
              </a:ext>
            </a:extLst>
          </p:cNvPr>
          <p:cNvSpPr/>
          <p:nvPr/>
        </p:nvSpPr>
        <p:spPr>
          <a:xfrm>
            <a:off x="2915816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3</a:t>
            </a:r>
          </a:p>
        </p:txBody>
      </p:sp>
      <p:sp>
        <p:nvSpPr>
          <p:cNvPr id="11" name="Heptágono 10">
            <a:extLst>
              <a:ext uri="{FF2B5EF4-FFF2-40B4-BE49-F238E27FC236}">
                <a16:creationId xmlns:a16="http://schemas.microsoft.com/office/drawing/2014/main" id="{897F3AA2-4214-4EEC-B4D7-E0542EB71E7A}"/>
              </a:ext>
            </a:extLst>
          </p:cNvPr>
          <p:cNvSpPr/>
          <p:nvPr/>
        </p:nvSpPr>
        <p:spPr>
          <a:xfrm>
            <a:off x="4074401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4</a:t>
            </a:r>
          </a:p>
        </p:txBody>
      </p:sp>
      <p:sp>
        <p:nvSpPr>
          <p:cNvPr id="12" name="Heptágono 11">
            <a:extLst>
              <a:ext uri="{FF2B5EF4-FFF2-40B4-BE49-F238E27FC236}">
                <a16:creationId xmlns:a16="http://schemas.microsoft.com/office/drawing/2014/main" id="{636B6D5D-16A5-406F-AD8F-5ACEA9ECA609}"/>
              </a:ext>
            </a:extLst>
          </p:cNvPr>
          <p:cNvSpPr/>
          <p:nvPr/>
        </p:nvSpPr>
        <p:spPr>
          <a:xfrm>
            <a:off x="5248424" y="1775176"/>
            <a:ext cx="216024" cy="213422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5</a:t>
            </a:r>
          </a:p>
        </p:txBody>
      </p:sp>
      <p:sp>
        <p:nvSpPr>
          <p:cNvPr id="13" name="Heptágono 12">
            <a:extLst>
              <a:ext uri="{FF2B5EF4-FFF2-40B4-BE49-F238E27FC236}">
                <a16:creationId xmlns:a16="http://schemas.microsoft.com/office/drawing/2014/main" id="{D450F7B3-B095-4FA3-B976-A66A01BDEA98}"/>
              </a:ext>
            </a:extLst>
          </p:cNvPr>
          <p:cNvSpPr/>
          <p:nvPr/>
        </p:nvSpPr>
        <p:spPr>
          <a:xfrm>
            <a:off x="6450665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6</a:t>
            </a:r>
          </a:p>
        </p:txBody>
      </p:sp>
      <p:sp>
        <p:nvSpPr>
          <p:cNvPr id="14" name="Heptágono 13">
            <a:extLst>
              <a:ext uri="{FF2B5EF4-FFF2-40B4-BE49-F238E27FC236}">
                <a16:creationId xmlns:a16="http://schemas.microsoft.com/office/drawing/2014/main" id="{2AEA9A7A-5098-4281-A053-D2876B1D761C}"/>
              </a:ext>
            </a:extLst>
          </p:cNvPr>
          <p:cNvSpPr/>
          <p:nvPr/>
        </p:nvSpPr>
        <p:spPr>
          <a:xfrm>
            <a:off x="7609250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7</a:t>
            </a:r>
          </a:p>
        </p:txBody>
      </p:sp>
      <p:sp>
        <p:nvSpPr>
          <p:cNvPr id="15" name="Heptágono 14">
            <a:extLst>
              <a:ext uri="{FF2B5EF4-FFF2-40B4-BE49-F238E27FC236}">
                <a16:creationId xmlns:a16="http://schemas.microsoft.com/office/drawing/2014/main" id="{582316CC-40FD-460B-8BB3-B2A9B42F5B1A}"/>
              </a:ext>
            </a:extLst>
          </p:cNvPr>
          <p:cNvSpPr/>
          <p:nvPr/>
        </p:nvSpPr>
        <p:spPr>
          <a:xfrm>
            <a:off x="539552" y="2146790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16" name="Heptágono 15">
            <a:extLst>
              <a:ext uri="{FF2B5EF4-FFF2-40B4-BE49-F238E27FC236}">
                <a16:creationId xmlns:a16="http://schemas.microsoft.com/office/drawing/2014/main" id="{50E2D14D-82E5-4077-B6A1-D6FB832CC532}"/>
              </a:ext>
            </a:extLst>
          </p:cNvPr>
          <p:cNvSpPr/>
          <p:nvPr/>
        </p:nvSpPr>
        <p:spPr>
          <a:xfrm>
            <a:off x="539552" y="2454730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</a:t>
            </a:r>
          </a:p>
        </p:txBody>
      </p:sp>
      <p:sp>
        <p:nvSpPr>
          <p:cNvPr id="17" name="Heptágono 16">
            <a:extLst>
              <a:ext uri="{FF2B5EF4-FFF2-40B4-BE49-F238E27FC236}">
                <a16:creationId xmlns:a16="http://schemas.microsoft.com/office/drawing/2014/main" id="{AC72CB33-EEFA-4D16-B7D4-79020519B540}"/>
              </a:ext>
            </a:extLst>
          </p:cNvPr>
          <p:cNvSpPr/>
          <p:nvPr/>
        </p:nvSpPr>
        <p:spPr>
          <a:xfrm>
            <a:off x="539552" y="2762670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3</a:t>
            </a:r>
          </a:p>
        </p:txBody>
      </p:sp>
      <p:sp>
        <p:nvSpPr>
          <p:cNvPr id="18" name="Heptágono 17">
            <a:extLst>
              <a:ext uri="{FF2B5EF4-FFF2-40B4-BE49-F238E27FC236}">
                <a16:creationId xmlns:a16="http://schemas.microsoft.com/office/drawing/2014/main" id="{296CE234-6BE7-4010-AED0-187B817672B7}"/>
              </a:ext>
            </a:extLst>
          </p:cNvPr>
          <p:cNvSpPr/>
          <p:nvPr/>
        </p:nvSpPr>
        <p:spPr>
          <a:xfrm>
            <a:off x="539552" y="3070610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4</a:t>
            </a:r>
          </a:p>
        </p:txBody>
      </p:sp>
      <p:sp>
        <p:nvSpPr>
          <p:cNvPr id="19" name="Heptágono 18">
            <a:extLst>
              <a:ext uri="{FF2B5EF4-FFF2-40B4-BE49-F238E27FC236}">
                <a16:creationId xmlns:a16="http://schemas.microsoft.com/office/drawing/2014/main" id="{2E9AACDD-0B5C-4B54-8231-CB2A28EAAD03}"/>
              </a:ext>
            </a:extLst>
          </p:cNvPr>
          <p:cNvSpPr/>
          <p:nvPr/>
        </p:nvSpPr>
        <p:spPr>
          <a:xfrm>
            <a:off x="539552" y="3378550"/>
            <a:ext cx="216024" cy="213422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5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1B45441-E1C8-4F80-9F88-73475499C954}"/>
              </a:ext>
            </a:extLst>
          </p:cNvPr>
          <p:cNvSpPr txBox="1"/>
          <p:nvPr/>
        </p:nvSpPr>
        <p:spPr>
          <a:xfrm>
            <a:off x="746882" y="2101249"/>
            <a:ext cx="3363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Código do material, neste exemplo, SU2005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C101C1D-234F-4091-B885-AA42A5E2590B}"/>
              </a:ext>
            </a:extLst>
          </p:cNvPr>
          <p:cNvSpPr txBox="1"/>
          <p:nvPr/>
        </p:nvSpPr>
        <p:spPr>
          <a:xfrm>
            <a:off x="746882" y="2409981"/>
            <a:ext cx="7259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Saldo do item na empresa, 100 kg. Obs.: Esta é a quantidade total, incluindo reservas e bloqueios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8944B0D-5192-4DB5-A35F-3646C9F91310}"/>
              </a:ext>
            </a:extLst>
          </p:cNvPr>
          <p:cNvSpPr txBox="1"/>
          <p:nvPr/>
        </p:nvSpPr>
        <p:spPr>
          <a:xfrm>
            <a:off x="755576" y="2718713"/>
            <a:ext cx="3095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Saldo do item distribuído entre os lotes.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FEA0090-3D6C-48C5-838E-0AE62B14C20C}"/>
              </a:ext>
            </a:extLst>
          </p:cNvPr>
          <p:cNvSpPr txBox="1"/>
          <p:nvPr/>
        </p:nvSpPr>
        <p:spPr>
          <a:xfrm>
            <a:off x="755575" y="3027445"/>
            <a:ext cx="329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Saldo do item distribuído entre endereços.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BA9FCDE-63F9-40B1-B763-27F8398710E7}"/>
              </a:ext>
            </a:extLst>
          </p:cNvPr>
          <p:cNvSpPr txBox="1"/>
          <p:nvPr/>
        </p:nvSpPr>
        <p:spPr>
          <a:xfrm>
            <a:off x="746882" y="3336177"/>
            <a:ext cx="5777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Saldo bloqueado do item. Quantidade bloqueada em endereços e/ou lotes.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FD35536-0C9B-48EF-AB6F-0A06204116DC}"/>
              </a:ext>
            </a:extLst>
          </p:cNvPr>
          <p:cNvSpPr txBox="1"/>
          <p:nvPr/>
        </p:nvSpPr>
        <p:spPr>
          <a:xfrm>
            <a:off x="755574" y="3704133"/>
            <a:ext cx="7931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/>
              <a:t>Obs.: A quantidade bloqueada é acumulada pelo sistema quando o usuário bloqueia um ou mais lotes e/ou um ou mais endereços</a:t>
            </a:r>
            <a:endParaRPr lang="pt-BR" sz="1400" b="1" i="1" dirty="0"/>
          </a:p>
        </p:txBody>
      </p:sp>
    </p:spTree>
    <p:extLst>
      <p:ext uri="{BB962C8B-B14F-4D97-AF65-F5344CB8AC3E}">
        <p14:creationId xmlns:p14="http://schemas.microsoft.com/office/powerpoint/2010/main" val="385682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73177-1AA1-4861-B664-6971D047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Estoque – Conferência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79980FCD-029C-4407-8D7E-1E4C094822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326014"/>
          <a:ext cx="8229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115409990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06452836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84809805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4757436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31458112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410369196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651612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 Lote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 Endereço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 Bloqueada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Empenho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 Disponível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05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SU2005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178332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9D576175-C389-40FE-9DA9-CB458E86049C}"/>
              </a:ext>
            </a:extLst>
          </p:cNvPr>
          <p:cNvSpPr txBox="1"/>
          <p:nvPr/>
        </p:nvSpPr>
        <p:spPr>
          <a:xfrm>
            <a:off x="467544" y="915566"/>
            <a:ext cx="395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Linha de saldo atual do material SU2005</a:t>
            </a:r>
          </a:p>
        </p:txBody>
      </p:sp>
      <p:sp>
        <p:nvSpPr>
          <p:cNvPr id="8" name="Heptágono 7">
            <a:extLst>
              <a:ext uri="{FF2B5EF4-FFF2-40B4-BE49-F238E27FC236}">
                <a16:creationId xmlns:a16="http://schemas.microsoft.com/office/drawing/2014/main" id="{85D86493-3146-4176-86AD-26F77FD5A6D4}"/>
              </a:ext>
            </a:extLst>
          </p:cNvPr>
          <p:cNvSpPr/>
          <p:nvPr/>
        </p:nvSpPr>
        <p:spPr>
          <a:xfrm>
            <a:off x="539552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9" name="Heptágono 8">
            <a:extLst>
              <a:ext uri="{FF2B5EF4-FFF2-40B4-BE49-F238E27FC236}">
                <a16:creationId xmlns:a16="http://schemas.microsoft.com/office/drawing/2014/main" id="{764A073F-D761-481D-B60E-63D26BBB0986}"/>
              </a:ext>
            </a:extLst>
          </p:cNvPr>
          <p:cNvSpPr/>
          <p:nvPr/>
        </p:nvSpPr>
        <p:spPr>
          <a:xfrm>
            <a:off x="1763688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</a:t>
            </a:r>
          </a:p>
        </p:txBody>
      </p:sp>
      <p:sp>
        <p:nvSpPr>
          <p:cNvPr id="10" name="Heptágono 9">
            <a:extLst>
              <a:ext uri="{FF2B5EF4-FFF2-40B4-BE49-F238E27FC236}">
                <a16:creationId xmlns:a16="http://schemas.microsoft.com/office/drawing/2014/main" id="{A04EEDB2-440E-4F1A-B030-E4D49BD3DB6C}"/>
              </a:ext>
            </a:extLst>
          </p:cNvPr>
          <p:cNvSpPr/>
          <p:nvPr/>
        </p:nvSpPr>
        <p:spPr>
          <a:xfrm>
            <a:off x="2915816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3</a:t>
            </a:r>
          </a:p>
        </p:txBody>
      </p:sp>
      <p:sp>
        <p:nvSpPr>
          <p:cNvPr id="11" name="Heptágono 10">
            <a:extLst>
              <a:ext uri="{FF2B5EF4-FFF2-40B4-BE49-F238E27FC236}">
                <a16:creationId xmlns:a16="http://schemas.microsoft.com/office/drawing/2014/main" id="{897F3AA2-4214-4EEC-B4D7-E0542EB71E7A}"/>
              </a:ext>
            </a:extLst>
          </p:cNvPr>
          <p:cNvSpPr/>
          <p:nvPr/>
        </p:nvSpPr>
        <p:spPr>
          <a:xfrm>
            <a:off x="4074401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4</a:t>
            </a:r>
          </a:p>
        </p:txBody>
      </p:sp>
      <p:sp>
        <p:nvSpPr>
          <p:cNvPr id="12" name="Heptágono 11">
            <a:extLst>
              <a:ext uri="{FF2B5EF4-FFF2-40B4-BE49-F238E27FC236}">
                <a16:creationId xmlns:a16="http://schemas.microsoft.com/office/drawing/2014/main" id="{636B6D5D-16A5-406F-AD8F-5ACEA9ECA609}"/>
              </a:ext>
            </a:extLst>
          </p:cNvPr>
          <p:cNvSpPr/>
          <p:nvPr/>
        </p:nvSpPr>
        <p:spPr>
          <a:xfrm>
            <a:off x="5248424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5</a:t>
            </a:r>
          </a:p>
        </p:txBody>
      </p:sp>
      <p:sp>
        <p:nvSpPr>
          <p:cNvPr id="13" name="Heptágono 12">
            <a:extLst>
              <a:ext uri="{FF2B5EF4-FFF2-40B4-BE49-F238E27FC236}">
                <a16:creationId xmlns:a16="http://schemas.microsoft.com/office/drawing/2014/main" id="{D450F7B3-B095-4FA3-B976-A66A01BDEA98}"/>
              </a:ext>
            </a:extLst>
          </p:cNvPr>
          <p:cNvSpPr/>
          <p:nvPr/>
        </p:nvSpPr>
        <p:spPr>
          <a:xfrm>
            <a:off x="6450665" y="1775176"/>
            <a:ext cx="216024" cy="213422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6</a:t>
            </a:r>
          </a:p>
        </p:txBody>
      </p:sp>
      <p:sp>
        <p:nvSpPr>
          <p:cNvPr id="14" name="Heptágono 13">
            <a:extLst>
              <a:ext uri="{FF2B5EF4-FFF2-40B4-BE49-F238E27FC236}">
                <a16:creationId xmlns:a16="http://schemas.microsoft.com/office/drawing/2014/main" id="{2AEA9A7A-5098-4281-A053-D2876B1D761C}"/>
              </a:ext>
            </a:extLst>
          </p:cNvPr>
          <p:cNvSpPr/>
          <p:nvPr/>
        </p:nvSpPr>
        <p:spPr>
          <a:xfrm>
            <a:off x="7609250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7</a:t>
            </a:r>
          </a:p>
        </p:txBody>
      </p:sp>
      <p:sp>
        <p:nvSpPr>
          <p:cNvPr id="15" name="Heptágono 14">
            <a:extLst>
              <a:ext uri="{FF2B5EF4-FFF2-40B4-BE49-F238E27FC236}">
                <a16:creationId xmlns:a16="http://schemas.microsoft.com/office/drawing/2014/main" id="{582316CC-40FD-460B-8BB3-B2A9B42F5B1A}"/>
              </a:ext>
            </a:extLst>
          </p:cNvPr>
          <p:cNvSpPr/>
          <p:nvPr/>
        </p:nvSpPr>
        <p:spPr>
          <a:xfrm>
            <a:off x="539552" y="2146790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16" name="Heptágono 15">
            <a:extLst>
              <a:ext uri="{FF2B5EF4-FFF2-40B4-BE49-F238E27FC236}">
                <a16:creationId xmlns:a16="http://schemas.microsoft.com/office/drawing/2014/main" id="{50E2D14D-82E5-4077-B6A1-D6FB832CC532}"/>
              </a:ext>
            </a:extLst>
          </p:cNvPr>
          <p:cNvSpPr/>
          <p:nvPr/>
        </p:nvSpPr>
        <p:spPr>
          <a:xfrm>
            <a:off x="539552" y="2454730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</a:t>
            </a:r>
          </a:p>
        </p:txBody>
      </p:sp>
      <p:sp>
        <p:nvSpPr>
          <p:cNvPr id="17" name="Heptágono 16">
            <a:extLst>
              <a:ext uri="{FF2B5EF4-FFF2-40B4-BE49-F238E27FC236}">
                <a16:creationId xmlns:a16="http://schemas.microsoft.com/office/drawing/2014/main" id="{AC72CB33-EEFA-4D16-B7D4-79020519B540}"/>
              </a:ext>
            </a:extLst>
          </p:cNvPr>
          <p:cNvSpPr/>
          <p:nvPr/>
        </p:nvSpPr>
        <p:spPr>
          <a:xfrm>
            <a:off x="539552" y="2762670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3</a:t>
            </a:r>
          </a:p>
        </p:txBody>
      </p:sp>
      <p:sp>
        <p:nvSpPr>
          <p:cNvPr id="18" name="Heptágono 17">
            <a:extLst>
              <a:ext uri="{FF2B5EF4-FFF2-40B4-BE49-F238E27FC236}">
                <a16:creationId xmlns:a16="http://schemas.microsoft.com/office/drawing/2014/main" id="{296CE234-6BE7-4010-AED0-187B817672B7}"/>
              </a:ext>
            </a:extLst>
          </p:cNvPr>
          <p:cNvSpPr/>
          <p:nvPr/>
        </p:nvSpPr>
        <p:spPr>
          <a:xfrm>
            <a:off x="539552" y="3070610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4</a:t>
            </a:r>
          </a:p>
        </p:txBody>
      </p:sp>
      <p:sp>
        <p:nvSpPr>
          <p:cNvPr id="19" name="Heptágono 18">
            <a:extLst>
              <a:ext uri="{FF2B5EF4-FFF2-40B4-BE49-F238E27FC236}">
                <a16:creationId xmlns:a16="http://schemas.microsoft.com/office/drawing/2014/main" id="{2E9AACDD-0B5C-4B54-8231-CB2A28EAAD03}"/>
              </a:ext>
            </a:extLst>
          </p:cNvPr>
          <p:cNvSpPr/>
          <p:nvPr/>
        </p:nvSpPr>
        <p:spPr>
          <a:xfrm>
            <a:off x="539552" y="3378550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5</a:t>
            </a:r>
          </a:p>
        </p:txBody>
      </p:sp>
      <p:sp>
        <p:nvSpPr>
          <p:cNvPr id="20" name="Heptágono 19">
            <a:extLst>
              <a:ext uri="{FF2B5EF4-FFF2-40B4-BE49-F238E27FC236}">
                <a16:creationId xmlns:a16="http://schemas.microsoft.com/office/drawing/2014/main" id="{96CBF386-7327-4037-8024-842C62145855}"/>
              </a:ext>
            </a:extLst>
          </p:cNvPr>
          <p:cNvSpPr/>
          <p:nvPr/>
        </p:nvSpPr>
        <p:spPr>
          <a:xfrm>
            <a:off x="539798" y="3686490"/>
            <a:ext cx="216024" cy="213422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6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1B45441-E1C8-4F80-9F88-73475499C954}"/>
              </a:ext>
            </a:extLst>
          </p:cNvPr>
          <p:cNvSpPr txBox="1"/>
          <p:nvPr/>
        </p:nvSpPr>
        <p:spPr>
          <a:xfrm>
            <a:off x="746882" y="2101249"/>
            <a:ext cx="3363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Código do material, neste exemplo, SU2005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C101C1D-234F-4091-B885-AA42A5E2590B}"/>
              </a:ext>
            </a:extLst>
          </p:cNvPr>
          <p:cNvSpPr txBox="1"/>
          <p:nvPr/>
        </p:nvSpPr>
        <p:spPr>
          <a:xfrm>
            <a:off x="746882" y="2409981"/>
            <a:ext cx="7259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Saldo do item na empresa, 100 kg. Obs.: Esta é a quantidade total, incluindo reservas e bloqueios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8944B0D-5192-4DB5-A35F-3646C9F91310}"/>
              </a:ext>
            </a:extLst>
          </p:cNvPr>
          <p:cNvSpPr txBox="1"/>
          <p:nvPr/>
        </p:nvSpPr>
        <p:spPr>
          <a:xfrm>
            <a:off x="755576" y="2718713"/>
            <a:ext cx="3095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Saldo do item distribuído entre os lotes.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FEA0090-3D6C-48C5-838E-0AE62B14C20C}"/>
              </a:ext>
            </a:extLst>
          </p:cNvPr>
          <p:cNvSpPr txBox="1"/>
          <p:nvPr/>
        </p:nvSpPr>
        <p:spPr>
          <a:xfrm>
            <a:off x="755575" y="3027445"/>
            <a:ext cx="329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Saldo do item distribuído entre endereços.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BA9FCDE-63F9-40B1-B763-27F8398710E7}"/>
              </a:ext>
            </a:extLst>
          </p:cNvPr>
          <p:cNvSpPr txBox="1"/>
          <p:nvPr/>
        </p:nvSpPr>
        <p:spPr>
          <a:xfrm>
            <a:off x="746882" y="3336177"/>
            <a:ext cx="5627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Saldo bloqueado do item. Quantidade bloqueada em endereços e/ou lotes.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C2BD769-D6E4-4A58-8F16-2312C99E48C7}"/>
              </a:ext>
            </a:extLst>
          </p:cNvPr>
          <p:cNvSpPr txBox="1"/>
          <p:nvPr/>
        </p:nvSpPr>
        <p:spPr>
          <a:xfrm>
            <a:off x="746882" y="3644909"/>
            <a:ext cx="8454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Saldo reservado. Quantidade reservada para operações futuras, como, pedido de venda ou movimento interno.</a:t>
            </a:r>
          </a:p>
        </p:txBody>
      </p:sp>
    </p:spTree>
    <p:extLst>
      <p:ext uri="{BB962C8B-B14F-4D97-AF65-F5344CB8AC3E}">
        <p14:creationId xmlns:p14="http://schemas.microsoft.com/office/powerpoint/2010/main" val="42527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73177-1AA1-4861-B664-6971D047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Estoque – Conferência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79980FCD-029C-4407-8D7E-1E4C094822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326014"/>
          <a:ext cx="8229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115409990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06452836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84809805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4757436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31458112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410369196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651612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 Lote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 Endereço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 Bloqueada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Empenho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 Disponível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05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SU2005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178332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9D576175-C389-40FE-9DA9-CB458E86049C}"/>
              </a:ext>
            </a:extLst>
          </p:cNvPr>
          <p:cNvSpPr txBox="1"/>
          <p:nvPr/>
        </p:nvSpPr>
        <p:spPr>
          <a:xfrm>
            <a:off x="467544" y="915566"/>
            <a:ext cx="395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Linha de saldo atual do material SU2005</a:t>
            </a:r>
          </a:p>
        </p:txBody>
      </p:sp>
      <p:sp>
        <p:nvSpPr>
          <p:cNvPr id="8" name="Heptágono 7">
            <a:extLst>
              <a:ext uri="{FF2B5EF4-FFF2-40B4-BE49-F238E27FC236}">
                <a16:creationId xmlns:a16="http://schemas.microsoft.com/office/drawing/2014/main" id="{85D86493-3146-4176-86AD-26F77FD5A6D4}"/>
              </a:ext>
            </a:extLst>
          </p:cNvPr>
          <p:cNvSpPr/>
          <p:nvPr/>
        </p:nvSpPr>
        <p:spPr>
          <a:xfrm>
            <a:off x="539552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9" name="Heptágono 8">
            <a:extLst>
              <a:ext uri="{FF2B5EF4-FFF2-40B4-BE49-F238E27FC236}">
                <a16:creationId xmlns:a16="http://schemas.microsoft.com/office/drawing/2014/main" id="{764A073F-D761-481D-B60E-63D26BBB0986}"/>
              </a:ext>
            </a:extLst>
          </p:cNvPr>
          <p:cNvSpPr/>
          <p:nvPr/>
        </p:nvSpPr>
        <p:spPr>
          <a:xfrm>
            <a:off x="1763688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</a:t>
            </a:r>
          </a:p>
        </p:txBody>
      </p:sp>
      <p:sp>
        <p:nvSpPr>
          <p:cNvPr id="10" name="Heptágono 9">
            <a:extLst>
              <a:ext uri="{FF2B5EF4-FFF2-40B4-BE49-F238E27FC236}">
                <a16:creationId xmlns:a16="http://schemas.microsoft.com/office/drawing/2014/main" id="{A04EEDB2-440E-4F1A-B030-E4D49BD3DB6C}"/>
              </a:ext>
            </a:extLst>
          </p:cNvPr>
          <p:cNvSpPr/>
          <p:nvPr/>
        </p:nvSpPr>
        <p:spPr>
          <a:xfrm>
            <a:off x="2915816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3</a:t>
            </a:r>
          </a:p>
        </p:txBody>
      </p:sp>
      <p:sp>
        <p:nvSpPr>
          <p:cNvPr id="11" name="Heptágono 10">
            <a:extLst>
              <a:ext uri="{FF2B5EF4-FFF2-40B4-BE49-F238E27FC236}">
                <a16:creationId xmlns:a16="http://schemas.microsoft.com/office/drawing/2014/main" id="{897F3AA2-4214-4EEC-B4D7-E0542EB71E7A}"/>
              </a:ext>
            </a:extLst>
          </p:cNvPr>
          <p:cNvSpPr/>
          <p:nvPr/>
        </p:nvSpPr>
        <p:spPr>
          <a:xfrm>
            <a:off x="4074401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4</a:t>
            </a:r>
          </a:p>
        </p:txBody>
      </p:sp>
      <p:sp>
        <p:nvSpPr>
          <p:cNvPr id="12" name="Heptágono 11">
            <a:extLst>
              <a:ext uri="{FF2B5EF4-FFF2-40B4-BE49-F238E27FC236}">
                <a16:creationId xmlns:a16="http://schemas.microsoft.com/office/drawing/2014/main" id="{636B6D5D-16A5-406F-AD8F-5ACEA9ECA609}"/>
              </a:ext>
            </a:extLst>
          </p:cNvPr>
          <p:cNvSpPr/>
          <p:nvPr/>
        </p:nvSpPr>
        <p:spPr>
          <a:xfrm>
            <a:off x="5248424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5</a:t>
            </a:r>
          </a:p>
        </p:txBody>
      </p:sp>
      <p:sp>
        <p:nvSpPr>
          <p:cNvPr id="13" name="Heptágono 12">
            <a:extLst>
              <a:ext uri="{FF2B5EF4-FFF2-40B4-BE49-F238E27FC236}">
                <a16:creationId xmlns:a16="http://schemas.microsoft.com/office/drawing/2014/main" id="{D450F7B3-B095-4FA3-B976-A66A01BDEA98}"/>
              </a:ext>
            </a:extLst>
          </p:cNvPr>
          <p:cNvSpPr/>
          <p:nvPr/>
        </p:nvSpPr>
        <p:spPr>
          <a:xfrm>
            <a:off x="6450665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6</a:t>
            </a:r>
          </a:p>
        </p:txBody>
      </p:sp>
      <p:sp>
        <p:nvSpPr>
          <p:cNvPr id="14" name="Heptágono 13">
            <a:extLst>
              <a:ext uri="{FF2B5EF4-FFF2-40B4-BE49-F238E27FC236}">
                <a16:creationId xmlns:a16="http://schemas.microsoft.com/office/drawing/2014/main" id="{2AEA9A7A-5098-4281-A053-D2876B1D761C}"/>
              </a:ext>
            </a:extLst>
          </p:cNvPr>
          <p:cNvSpPr/>
          <p:nvPr/>
        </p:nvSpPr>
        <p:spPr>
          <a:xfrm>
            <a:off x="7609250" y="1775176"/>
            <a:ext cx="216024" cy="213422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7</a:t>
            </a:r>
          </a:p>
        </p:txBody>
      </p:sp>
      <p:sp>
        <p:nvSpPr>
          <p:cNvPr id="15" name="Heptágono 14">
            <a:extLst>
              <a:ext uri="{FF2B5EF4-FFF2-40B4-BE49-F238E27FC236}">
                <a16:creationId xmlns:a16="http://schemas.microsoft.com/office/drawing/2014/main" id="{582316CC-40FD-460B-8BB3-B2A9B42F5B1A}"/>
              </a:ext>
            </a:extLst>
          </p:cNvPr>
          <p:cNvSpPr/>
          <p:nvPr/>
        </p:nvSpPr>
        <p:spPr>
          <a:xfrm>
            <a:off x="539552" y="2146790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16" name="Heptágono 15">
            <a:extLst>
              <a:ext uri="{FF2B5EF4-FFF2-40B4-BE49-F238E27FC236}">
                <a16:creationId xmlns:a16="http://schemas.microsoft.com/office/drawing/2014/main" id="{50E2D14D-82E5-4077-B6A1-D6FB832CC532}"/>
              </a:ext>
            </a:extLst>
          </p:cNvPr>
          <p:cNvSpPr/>
          <p:nvPr/>
        </p:nvSpPr>
        <p:spPr>
          <a:xfrm>
            <a:off x="539552" y="2454730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</a:t>
            </a:r>
          </a:p>
        </p:txBody>
      </p:sp>
      <p:sp>
        <p:nvSpPr>
          <p:cNvPr id="17" name="Heptágono 16">
            <a:extLst>
              <a:ext uri="{FF2B5EF4-FFF2-40B4-BE49-F238E27FC236}">
                <a16:creationId xmlns:a16="http://schemas.microsoft.com/office/drawing/2014/main" id="{AC72CB33-EEFA-4D16-B7D4-79020519B540}"/>
              </a:ext>
            </a:extLst>
          </p:cNvPr>
          <p:cNvSpPr/>
          <p:nvPr/>
        </p:nvSpPr>
        <p:spPr>
          <a:xfrm>
            <a:off x="539552" y="2762670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3</a:t>
            </a:r>
          </a:p>
        </p:txBody>
      </p:sp>
      <p:sp>
        <p:nvSpPr>
          <p:cNvPr id="18" name="Heptágono 17">
            <a:extLst>
              <a:ext uri="{FF2B5EF4-FFF2-40B4-BE49-F238E27FC236}">
                <a16:creationId xmlns:a16="http://schemas.microsoft.com/office/drawing/2014/main" id="{296CE234-6BE7-4010-AED0-187B817672B7}"/>
              </a:ext>
            </a:extLst>
          </p:cNvPr>
          <p:cNvSpPr/>
          <p:nvPr/>
        </p:nvSpPr>
        <p:spPr>
          <a:xfrm>
            <a:off x="539552" y="3070610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4</a:t>
            </a:r>
          </a:p>
        </p:txBody>
      </p:sp>
      <p:sp>
        <p:nvSpPr>
          <p:cNvPr id="19" name="Heptágono 18">
            <a:extLst>
              <a:ext uri="{FF2B5EF4-FFF2-40B4-BE49-F238E27FC236}">
                <a16:creationId xmlns:a16="http://schemas.microsoft.com/office/drawing/2014/main" id="{2E9AACDD-0B5C-4B54-8231-CB2A28EAAD03}"/>
              </a:ext>
            </a:extLst>
          </p:cNvPr>
          <p:cNvSpPr/>
          <p:nvPr/>
        </p:nvSpPr>
        <p:spPr>
          <a:xfrm>
            <a:off x="539552" y="3378550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5</a:t>
            </a:r>
          </a:p>
        </p:txBody>
      </p:sp>
      <p:sp>
        <p:nvSpPr>
          <p:cNvPr id="20" name="Heptágono 19">
            <a:extLst>
              <a:ext uri="{FF2B5EF4-FFF2-40B4-BE49-F238E27FC236}">
                <a16:creationId xmlns:a16="http://schemas.microsoft.com/office/drawing/2014/main" id="{96CBF386-7327-4037-8024-842C62145855}"/>
              </a:ext>
            </a:extLst>
          </p:cNvPr>
          <p:cNvSpPr/>
          <p:nvPr/>
        </p:nvSpPr>
        <p:spPr>
          <a:xfrm>
            <a:off x="539798" y="3686490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6</a:t>
            </a:r>
          </a:p>
        </p:txBody>
      </p:sp>
      <p:sp>
        <p:nvSpPr>
          <p:cNvPr id="21" name="Heptágono 20">
            <a:extLst>
              <a:ext uri="{FF2B5EF4-FFF2-40B4-BE49-F238E27FC236}">
                <a16:creationId xmlns:a16="http://schemas.microsoft.com/office/drawing/2014/main" id="{58018270-96D7-43A4-B6F4-952033F5554F}"/>
              </a:ext>
            </a:extLst>
          </p:cNvPr>
          <p:cNvSpPr/>
          <p:nvPr/>
        </p:nvSpPr>
        <p:spPr>
          <a:xfrm>
            <a:off x="532175" y="3994429"/>
            <a:ext cx="216024" cy="213422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7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1B45441-E1C8-4F80-9F88-73475499C954}"/>
              </a:ext>
            </a:extLst>
          </p:cNvPr>
          <p:cNvSpPr txBox="1"/>
          <p:nvPr/>
        </p:nvSpPr>
        <p:spPr>
          <a:xfrm>
            <a:off x="746882" y="2101249"/>
            <a:ext cx="3363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Código do material, neste exemplo, SU2005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C101C1D-234F-4091-B885-AA42A5E2590B}"/>
              </a:ext>
            </a:extLst>
          </p:cNvPr>
          <p:cNvSpPr txBox="1"/>
          <p:nvPr/>
        </p:nvSpPr>
        <p:spPr>
          <a:xfrm>
            <a:off x="746882" y="2409981"/>
            <a:ext cx="7259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Saldo do item na empresa, 100 kg. Obs.: Esta é a quantidade total, incluindo reservas e bloqueios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8944B0D-5192-4DB5-A35F-3646C9F91310}"/>
              </a:ext>
            </a:extLst>
          </p:cNvPr>
          <p:cNvSpPr txBox="1"/>
          <p:nvPr/>
        </p:nvSpPr>
        <p:spPr>
          <a:xfrm>
            <a:off x="755576" y="2718713"/>
            <a:ext cx="3095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Saldo do item distribuído entre os lotes.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FEA0090-3D6C-48C5-838E-0AE62B14C20C}"/>
              </a:ext>
            </a:extLst>
          </p:cNvPr>
          <p:cNvSpPr txBox="1"/>
          <p:nvPr/>
        </p:nvSpPr>
        <p:spPr>
          <a:xfrm>
            <a:off x="755575" y="3027445"/>
            <a:ext cx="329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Saldo do item distribuído entre endereços.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BA9FCDE-63F9-40B1-B763-27F8398710E7}"/>
              </a:ext>
            </a:extLst>
          </p:cNvPr>
          <p:cNvSpPr txBox="1"/>
          <p:nvPr/>
        </p:nvSpPr>
        <p:spPr>
          <a:xfrm>
            <a:off x="746882" y="3336177"/>
            <a:ext cx="5627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Saldo bloqueado do item. Quantidade bloqueada em endereços e/ou lotes.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C2BD769-D6E4-4A58-8F16-2312C99E48C7}"/>
              </a:ext>
            </a:extLst>
          </p:cNvPr>
          <p:cNvSpPr txBox="1"/>
          <p:nvPr/>
        </p:nvSpPr>
        <p:spPr>
          <a:xfrm>
            <a:off x="746882" y="3644909"/>
            <a:ext cx="825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Saldo reservado. Quantidade reservada para operações futuras, como, pedido de venda ou movimento interno.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C7B4F25-C299-4370-BB3C-734D89AEC9F3}"/>
              </a:ext>
            </a:extLst>
          </p:cNvPr>
          <p:cNvSpPr txBox="1"/>
          <p:nvPr/>
        </p:nvSpPr>
        <p:spPr>
          <a:xfrm>
            <a:off x="755575" y="3953640"/>
            <a:ext cx="564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Saldo disponível. = (7) Disponível = (2) </a:t>
            </a:r>
            <a:r>
              <a:rPr lang="pt-BR" sz="1400" b="1" dirty="0" err="1"/>
              <a:t>Qtd</a:t>
            </a:r>
            <a:r>
              <a:rPr lang="pt-BR" sz="1400" b="1" dirty="0"/>
              <a:t>. - (5) </a:t>
            </a:r>
            <a:r>
              <a:rPr lang="pt-BR" sz="1400" b="1" dirty="0" err="1"/>
              <a:t>Qtd</a:t>
            </a:r>
            <a:r>
              <a:rPr lang="pt-BR" sz="1400" b="1" dirty="0"/>
              <a:t>. </a:t>
            </a:r>
            <a:r>
              <a:rPr lang="pt-BR" sz="1400" b="1" dirty="0" err="1"/>
              <a:t>Bloq</a:t>
            </a:r>
            <a:r>
              <a:rPr lang="pt-BR" sz="1400" b="1" dirty="0"/>
              <a:t>. - (6) Empenho</a:t>
            </a:r>
          </a:p>
        </p:txBody>
      </p:sp>
    </p:spTree>
    <p:extLst>
      <p:ext uri="{BB962C8B-B14F-4D97-AF65-F5344CB8AC3E}">
        <p14:creationId xmlns:p14="http://schemas.microsoft.com/office/powerpoint/2010/main" val="404534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6DA37-A170-461C-9E69-76E3B620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Estoque – Relação Causa / Efeito</a:t>
            </a:r>
          </a:p>
        </p:txBody>
      </p:sp>
      <p:graphicFrame>
        <p:nvGraphicFramePr>
          <p:cNvPr id="20" name="Espaço Reservado para Conteúdo 19">
            <a:extLst>
              <a:ext uri="{FF2B5EF4-FFF2-40B4-BE49-F238E27FC236}">
                <a16:creationId xmlns:a16="http://schemas.microsoft.com/office/drawing/2014/main" id="{BD38D202-BE86-4046-9B08-BDE1449E5C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627028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849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73177-1AA1-4861-B664-6971D047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Estoque – Conferência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79980FCD-029C-4407-8D7E-1E4C094822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326014"/>
          <a:ext cx="8229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115409990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06452836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84809805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4757436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31458112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410369196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651612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 Lote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 Endereço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 Bloqueada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Empenho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. Disponível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05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SU2005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178332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9D576175-C389-40FE-9DA9-CB458E86049C}"/>
              </a:ext>
            </a:extLst>
          </p:cNvPr>
          <p:cNvSpPr txBox="1"/>
          <p:nvPr/>
        </p:nvSpPr>
        <p:spPr>
          <a:xfrm>
            <a:off x="467544" y="915566"/>
            <a:ext cx="395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Linha de saldo atual do material SU2005</a:t>
            </a:r>
          </a:p>
        </p:txBody>
      </p:sp>
      <p:sp>
        <p:nvSpPr>
          <p:cNvPr id="8" name="Heptágono 7">
            <a:extLst>
              <a:ext uri="{FF2B5EF4-FFF2-40B4-BE49-F238E27FC236}">
                <a16:creationId xmlns:a16="http://schemas.microsoft.com/office/drawing/2014/main" id="{85D86493-3146-4176-86AD-26F77FD5A6D4}"/>
              </a:ext>
            </a:extLst>
          </p:cNvPr>
          <p:cNvSpPr/>
          <p:nvPr/>
        </p:nvSpPr>
        <p:spPr>
          <a:xfrm>
            <a:off x="539552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9" name="Heptágono 8">
            <a:extLst>
              <a:ext uri="{FF2B5EF4-FFF2-40B4-BE49-F238E27FC236}">
                <a16:creationId xmlns:a16="http://schemas.microsoft.com/office/drawing/2014/main" id="{764A073F-D761-481D-B60E-63D26BBB0986}"/>
              </a:ext>
            </a:extLst>
          </p:cNvPr>
          <p:cNvSpPr/>
          <p:nvPr/>
        </p:nvSpPr>
        <p:spPr>
          <a:xfrm>
            <a:off x="1763688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</a:t>
            </a:r>
          </a:p>
        </p:txBody>
      </p:sp>
      <p:sp>
        <p:nvSpPr>
          <p:cNvPr id="10" name="Heptágono 9">
            <a:extLst>
              <a:ext uri="{FF2B5EF4-FFF2-40B4-BE49-F238E27FC236}">
                <a16:creationId xmlns:a16="http://schemas.microsoft.com/office/drawing/2014/main" id="{A04EEDB2-440E-4F1A-B030-E4D49BD3DB6C}"/>
              </a:ext>
            </a:extLst>
          </p:cNvPr>
          <p:cNvSpPr/>
          <p:nvPr/>
        </p:nvSpPr>
        <p:spPr>
          <a:xfrm>
            <a:off x="2915816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3</a:t>
            </a:r>
          </a:p>
        </p:txBody>
      </p:sp>
      <p:sp>
        <p:nvSpPr>
          <p:cNvPr id="11" name="Heptágono 10">
            <a:extLst>
              <a:ext uri="{FF2B5EF4-FFF2-40B4-BE49-F238E27FC236}">
                <a16:creationId xmlns:a16="http://schemas.microsoft.com/office/drawing/2014/main" id="{897F3AA2-4214-4EEC-B4D7-E0542EB71E7A}"/>
              </a:ext>
            </a:extLst>
          </p:cNvPr>
          <p:cNvSpPr/>
          <p:nvPr/>
        </p:nvSpPr>
        <p:spPr>
          <a:xfrm>
            <a:off x="4074401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4</a:t>
            </a:r>
          </a:p>
        </p:txBody>
      </p:sp>
      <p:sp>
        <p:nvSpPr>
          <p:cNvPr id="12" name="Heptágono 11">
            <a:extLst>
              <a:ext uri="{FF2B5EF4-FFF2-40B4-BE49-F238E27FC236}">
                <a16:creationId xmlns:a16="http://schemas.microsoft.com/office/drawing/2014/main" id="{636B6D5D-16A5-406F-AD8F-5ACEA9ECA609}"/>
              </a:ext>
            </a:extLst>
          </p:cNvPr>
          <p:cNvSpPr/>
          <p:nvPr/>
        </p:nvSpPr>
        <p:spPr>
          <a:xfrm>
            <a:off x="5248424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5</a:t>
            </a:r>
          </a:p>
        </p:txBody>
      </p:sp>
      <p:sp>
        <p:nvSpPr>
          <p:cNvPr id="13" name="Heptágono 12">
            <a:extLst>
              <a:ext uri="{FF2B5EF4-FFF2-40B4-BE49-F238E27FC236}">
                <a16:creationId xmlns:a16="http://schemas.microsoft.com/office/drawing/2014/main" id="{D450F7B3-B095-4FA3-B976-A66A01BDEA98}"/>
              </a:ext>
            </a:extLst>
          </p:cNvPr>
          <p:cNvSpPr/>
          <p:nvPr/>
        </p:nvSpPr>
        <p:spPr>
          <a:xfrm>
            <a:off x="6450665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6</a:t>
            </a:r>
          </a:p>
        </p:txBody>
      </p:sp>
      <p:sp>
        <p:nvSpPr>
          <p:cNvPr id="14" name="Heptágono 13">
            <a:extLst>
              <a:ext uri="{FF2B5EF4-FFF2-40B4-BE49-F238E27FC236}">
                <a16:creationId xmlns:a16="http://schemas.microsoft.com/office/drawing/2014/main" id="{2AEA9A7A-5098-4281-A053-D2876B1D761C}"/>
              </a:ext>
            </a:extLst>
          </p:cNvPr>
          <p:cNvSpPr/>
          <p:nvPr/>
        </p:nvSpPr>
        <p:spPr>
          <a:xfrm>
            <a:off x="7609250" y="1775176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7</a:t>
            </a:r>
          </a:p>
        </p:txBody>
      </p:sp>
      <p:sp>
        <p:nvSpPr>
          <p:cNvPr id="15" name="Heptágono 14">
            <a:extLst>
              <a:ext uri="{FF2B5EF4-FFF2-40B4-BE49-F238E27FC236}">
                <a16:creationId xmlns:a16="http://schemas.microsoft.com/office/drawing/2014/main" id="{582316CC-40FD-460B-8BB3-B2A9B42F5B1A}"/>
              </a:ext>
            </a:extLst>
          </p:cNvPr>
          <p:cNvSpPr/>
          <p:nvPr/>
        </p:nvSpPr>
        <p:spPr>
          <a:xfrm>
            <a:off x="539552" y="2146790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16" name="Heptágono 15">
            <a:extLst>
              <a:ext uri="{FF2B5EF4-FFF2-40B4-BE49-F238E27FC236}">
                <a16:creationId xmlns:a16="http://schemas.microsoft.com/office/drawing/2014/main" id="{50E2D14D-82E5-4077-B6A1-D6FB832CC532}"/>
              </a:ext>
            </a:extLst>
          </p:cNvPr>
          <p:cNvSpPr/>
          <p:nvPr/>
        </p:nvSpPr>
        <p:spPr>
          <a:xfrm>
            <a:off x="539552" y="2454730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</a:t>
            </a:r>
          </a:p>
        </p:txBody>
      </p:sp>
      <p:sp>
        <p:nvSpPr>
          <p:cNvPr id="17" name="Heptágono 16">
            <a:extLst>
              <a:ext uri="{FF2B5EF4-FFF2-40B4-BE49-F238E27FC236}">
                <a16:creationId xmlns:a16="http://schemas.microsoft.com/office/drawing/2014/main" id="{AC72CB33-EEFA-4D16-B7D4-79020519B540}"/>
              </a:ext>
            </a:extLst>
          </p:cNvPr>
          <p:cNvSpPr/>
          <p:nvPr/>
        </p:nvSpPr>
        <p:spPr>
          <a:xfrm>
            <a:off x="539552" y="2762670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3</a:t>
            </a:r>
          </a:p>
        </p:txBody>
      </p:sp>
      <p:sp>
        <p:nvSpPr>
          <p:cNvPr id="18" name="Heptágono 17">
            <a:extLst>
              <a:ext uri="{FF2B5EF4-FFF2-40B4-BE49-F238E27FC236}">
                <a16:creationId xmlns:a16="http://schemas.microsoft.com/office/drawing/2014/main" id="{296CE234-6BE7-4010-AED0-187B817672B7}"/>
              </a:ext>
            </a:extLst>
          </p:cNvPr>
          <p:cNvSpPr/>
          <p:nvPr/>
        </p:nvSpPr>
        <p:spPr>
          <a:xfrm>
            <a:off x="539552" y="3070610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4</a:t>
            </a:r>
          </a:p>
        </p:txBody>
      </p:sp>
      <p:sp>
        <p:nvSpPr>
          <p:cNvPr id="19" name="Heptágono 18">
            <a:extLst>
              <a:ext uri="{FF2B5EF4-FFF2-40B4-BE49-F238E27FC236}">
                <a16:creationId xmlns:a16="http://schemas.microsoft.com/office/drawing/2014/main" id="{2E9AACDD-0B5C-4B54-8231-CB2A28EAAD03}"/>
              </a:ext>
            </a:extLst>
          </p:cNvPr>
          <p:cNvSpPr/>
          <p:nvPr/>
        </p:nvSpPr>
        <p:spPr>
          <a:xfrm>
            <a:off x="539552" y="3378550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5</a:t>
            </a:r>
          </a:p>
        </p:txBody>
      </p:sp>
      <p:sp>
        <p:nvSpPr>
          <p:cNvPr id="20" name="Heptágono 19">
            <a:extLst>
              <a:ext uri="{FF2B5EF4-FFF2-40B4-BE49-F238E27FC236}">
                <a16:creationId xmlns:a16="http://schemas.microsoft.com/office/drawing/2014/main" id="{96CBF386-7327-4037-8024-842C62145855}"/>
              </a:ext>
            </a:extLst>
          </p:cNvPr>
          <p:cNvSpPr/>
          <p:nvPr/>
        </p:nvSpPr>
        <p:spPr>
          <a:xfrm>
            <a:off x="539798" y="3686490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6</a:t>
            </a:r>
          </a:p>
        </p:txBody>
      </p:sp>
      <p:sp>
        <p:nvSpPr>
          <p:cNvPr id="21" name="Heptágono 20">
            <a:extLst>
              <a:ext uri="{FF2B5EF4-FFF2-40B4-BE49-F238E27FC236}">
                <a16:creationId xmlns:a16="http://schemas.microsoft.com/office/drawing/2014/main" id="{58018270-96D7-43A4-B6F4-952033F5554F}"/>
              </a:ext>
            </a:extLst>
          </p:cNvPr>
          <p:cNvSpPr/>
          <p:nvPr/>
        </p:nvSpPr>
        <p:spPr>
          <a:xfrm>
            <a:off x="532175" y="3994429"/>
            <a:ext cx="216024" cy="21342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7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1B45441-E1C8-4F80-9F88-73475499C954}"/>
              </a:ext>
            </a:extLst>
          </p:cNvPr>
          <p:cNvSpPr txBox="1"/>
          <p:nvPr/>
        </p:nvSpPr>
        <p:spPr>
          <a:xfrm>
            <a:off x="746882" y="2101249"/>
            <a:ext cx="3363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Código do material, neste exemplo, SU2005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C101C1D-234F-4091-B885-AA42A5E2590B}"/>
              </a:ext>
            </a:extLst>
          </p:cNvPr>
          <p:cNvSpPr txBox="1"/>
          <p:nvPr/>
        </p:nvSpPr>
        <p:spPr>
          <a:xfrm>
            <a:off x="746882" y="2409981"/>
            <a:ext cx="7259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Saldo do item na empresa, 100 kg. Obs.: Esta é a quantidade total, incluindo reservas e bloqueios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8944B0D-5192-4DB5-A35F-3646C9F91310}"/>
              </a:ext>
            </a:extLst>
          </p:cNvPr>
          <p:cNvSpPr txBox="1"/>
          <p:nvPr/>
        </p:nvSpPr>
        <p:spPr>
          <a:xfrm>
            <a:off x="755576" y="2718713"/>
            <a:ext cx="3095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Saldo do item distribuído entre os lotes.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FEA0090-3D6C-48C5-838E-0AE62B14C20C}"/>
              </a:ext>
            </a:extLst>
          </p:cNvPr>
          <p:cNvSpPr txBox="1"/>
          <p:nvPr/>
        </p:nvSpPr>
        <p:spPr>
          <a:xfrm>
            <a:off x="755575" y="3027445"/>
            <a:ext cx="329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Saldo do item distribuído entre endereços.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BA9FCDE-63F9-40B1-B763-27F8398710E7}"/>
              </a:ext>
            </a:extLst>
          </p:cNvPr>
          <p:cNvSpPr txBox="1"/>
          <p:nvPr/>
        </p:nvSpPr>
        <p:spPr>
          <a:xfrm>
            <a:off x="746882" y="3336177"/>
            <a:ext cx="5627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Saldo bloqueado do item. Quantidade bloqueada em endereços e/ou lotes.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C2BD769-D6E4-4A58-8F16-2312C99E48C7}"/>
              </a:ext>
            </a:extLst>
          </p:cNvPr>
          <p:cNvSpPr txBox="1"/>
          <p:nvPr/>
        </p:nvSpPr>
        <p:spPr>
          <a:xfrm>
            <a:off x="746882" y="3644909"/>
            <a:ext cx="825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Saldo reservado. Quantidade reservada para operações futuras, como, pedido de venda ou movimento interno.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C7B4F25-C299-4370-BB3C-734D89AEC9F3}"/>
              </a:ext>
            </a:extLst>
          </p:cNvPr>
          <p:cNvSpPr txBox="1"/>
          <p:nvPr/>
        </p:nvSpPr>
        <p:spPr>
          <a:xfrm>
            <a:off x="755575" y="3953640"/>
            <a:ext cx="5492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Saldo disponível. = (7) Disponível = (2) </a:t>
            </a:r>
            <a:r>
              <a:rPr lang="pt-BR" sz="1400" dirty="0" err="1"/>
              <a:t>Qtd</a:t>
            </a:r>
            <a:r>
              <a:rPr lang="pt-BR" sz="1400" dirty="0"/>
              <a:t>. - (5) </a:t>
            </a:r>
            <a:r>
              <a:rPr lang="pt-BR" sz="1400" dirty="0" err="1"/>
              <a:t>Qtd</a:t>
            </a:r>
            <a:r>
              <a:rPr lang="pt-BR" sz="1400" dirty="0"/>
              <a:t>. </a:t>
            </a:r>
            <a:r>
              <a:rPr lang="pt-BR" sz="1400" dirty="0" err="1"/>
              <a:t>Bloq</a:t>
            </a:r>
            <a:r>
              <a:rPr lang="pt-BR" sz="1400" dirty="0"/>
              <a:t>. - (6) Empenho</a:t>
            </a:r>
          </a:p>
        </p:txBody>
      </p:sp>
    </p:spTree>
    <p:extLst>
      <p:ext uri="{BB962C8B-B14F-4D97-AF65-F5344CB8AC3E}">
        <p14:creationId xmlns:p14="http://schemas.microsoft.com/office/powerpoint/2010/main" val="185325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79512" y="749151"/>
            <a:ext cx="8712968" cy="1102519"/>
          </a:xfrm>
        </p:spPr>
        <p:txBody>
          <a:bodyPr>
            <a:normAutofit fontScale="90000"/>
          </a:bodyPr>
          <a:lstStyle/>
          <a:p>
            <a:r>
              <a:rPr lang="pt-BR" dirty="0"/>
              <a:t>Obrigado por assistir essa apresentação.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971600" y="1833364"/>
            <a:ext cx="7344816" cy="1098426"/>
          </a:xfrm>
        </p:spPr>
        <p:txBody>
          <a:bodyPr>
            <a:normAutofit/>
          </a:bodyPr>
          <a:lstStyle/>
          <a:p>
            <a:r>
              <a:rPr lang="pt-BR" dirty="0"/>
              <a:t>Para maiores esclarecimentos entre em contato conosco.</a:t>
            </a:r>
          </a:p>
          <a:p>
            <a:endParaRPr lang="pt-BR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1922" y="3294943"/>
            <a:ext cx="406349" cy="4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475656" y="327234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(11) 2324-0346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6566" y="3799125"/>
            <a:ext cx="406349" cy="4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4362346" y="3766467"/>
            <a:ext cx="423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/</a:t>
            </a:r>
            <a:r>
              <a:rPr lang="pt-BR" sz="2400" dirty="0" err="1"/>
              <a:t>conceitho.tec</a:t>
            </a:r>
            <a:endParaRPr lang="pt-BR" sz="2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362346" y="3269567"/>
            <a:ext cx="4052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https://suporte.conceitho.com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6566" y="3289695"/>
            <a:ext cx="406800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A7CE8615-F64A-43D5-B6F7-075E7B7F4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505" y="3793705"/>
            <a:ext cx="406349" cy="4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F3B9264A-0075-4B81-A8E9-C752EBB2FB05}"/>
              </a:ext>
            </a:extLst>
          </p:cNvPr>
          <p:cNvSpPr txBox="1"/>
          <p:nvPr/>
        </p:nvSpPr>
        <p:spPr>
          <a:xfrm>
            <a:off x="1475656" y="3766467"/>
            <a:ext cx="161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/</a:t>
            </a:r>
            <a:r>
              <a:rPr lang="pt-BR" sz="2400" dirty="0" err="1"/>
              <a:t>conceitho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9929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10A7B-21D4-475E-BC9B-0868DB31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Estoque –Integridade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2293784E-6D8D-4E4C-ABC3-8FCE402B0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86508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9716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10A7B-21D4-475E-BC9B-0868DB31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Estoque –Saldo Íntegro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2293784E-6D8D-4E4C-ABC3-8FCE402B0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077056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1288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10A7B-21D4-475E-BC9B-0868DB31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Estoque –Saldo Íntegro Rastreabilidade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2293784E-6D8D-4E4C-ABC3-8FCE402B0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562978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0021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10A7B-21D4-475E-BC9B-0868DB31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Estoque –Saldo Íntegro Endereçamento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2293784E-6D8D-4E4C-ABC3-8FCE402B0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442770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7954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10A7B-21D4-475E-BC9B-0868DB31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Estoque –Saldo Íntegro Total (lote / endereço)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2293784E-6D8D-4E4C-ABC3-8FCE402B0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685630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5800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10A7B-21D4-475E-BC9B-0868DB31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Estoque –Integridade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2293784E-6D8D-4E4C-ABC3-8FCE402B0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012680"/>
              </p:ext>
            </p:extLst>
          </p:nvPr>
        </p:nvGraphicFramePr>
        <p:xfrm>
          <a:off x="457200" y="1200151"/>
          <a:ext cx="8229600" cy="295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4587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10A7B-21D4-475E-BC9B-0868DB31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Estoque –Saldo Íntegro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2293784E-6D8D-4E4C-ABC3-8FCE402B0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149341"/>
              </p:ext>
            </p:extLst>
          </p:nvPr>
        </p:nvGraphicFramePr>
        <p:xfrm>
          <a:off x="457200" y="1200151"/>
          <a:ext cx="8229600" cy="295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0800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10A7B-21D4-475E-BC9B-0868DB31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Estoque –Saldo Íntegro Rastreabilidade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2293784E-6D8D-4E4C-ABC3-8FCE402B0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99976"/>
              </p:ext>
            </p:extLst>
          </p:nvPr>
        </p:nvGraphicFramePr>
        <p:xfrm>
          <a:off x="457200" y="1200151"/>
          <a:ext cx="8229600" cy="2955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6220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10A7B-21D4-475E-BC9B-0868DB31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Estoque – Integridade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2293784E-6D8D-4E4C-ABC3-8FCE402B0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679816"/>
              </p:ext>
            </p:extLst>
          </p:nvPr>
        </p:nvGraphicFramePr>
        <p:xfrm>
          <a:off x="457200" y="1200151"/>
          <a:ext cx="8229600" cy="295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755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10A7B-21D4-475E-BC9B-0868DB31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Estoque –Saldo Íntegro Endereçamento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2293784E-6D8D-4E4C-ABC3-8FCE402B0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499366"/>
              </p:ext>
            </p:extLst>
          </p:nvPr>
        </p:nvGraphicFramePr>
        <p:xfrm>
          <a:off x="457200" y="1200151"/>
          <a:ext cx="8229600" cy="295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8567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10A7B-21D4-475E-BC9B-0868DB31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Estoque –Saldo Íntegro Total (lote / endereço)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2293784E-6D8D-4E4C-ABC3-8FCE402B0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650979"/>
              </p:ext>
            </p:extLst>
          </p:nvPr>
        </p:nvGraphicFramePr>
        <p:xfrm>
          <a:off x="457200" y="1200151"/>
          <a:ext cx="8229600" cy="295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694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10A7B-21D4-475E-BC9B-0868DB31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Estoque – Saldo Íntegro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2293784E-6D8D-4E4C-ABC3-8FCE402B0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866672"/>
              </p:ext>
            </p:extLst>
          </p:nvPr>
        </p:nvGraphicFramePr>
        <p:xfrm>
          <a:off x="457200" y="1200151"/>
          <a:ext cx="8229600" cy="295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068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10A7B-21D4-475E-BC9B-0868DB31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Estoque – Saldo Íntegro Rastreabilidade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2293784E-6D8D-4E4C-ABC3-8FCE402B0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590410"/>
              </p:ext>
            </p:extLst>
          </p:nvPr>
        </p:nvGraphicFramePr>
        <p:xfrm>
          <a:off x="457200" y="1200151"/>
          <a:ext cx="8229600" cy="2955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617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10A7B-21D4-475E-BC9B-0868DB31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Estoque – Saldo Íntegro Endereçamento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2293784E-6D8D-4E4C-ABC3-8FCE402B0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284410"/>
              </p:ext>
            </p:extLst>
          </p:nvPr>
        </p:nvGraphicFramePr>
        <p:xfrm>
          <a:off x="457200" y="1200151"/>
          <a:ext cx="8229600" cy="295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896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10A7B-21D4-475E-BC9B-0868DB31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Estoque – Saldo Íntegro Total (lote / endereço)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2293784E-6D8D-4E4C-ABC3-8FCE402B0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474575"/>
              </p:ext>
            </p:extLst>
          </p:nvPr>
        </p:nvGraphicFramePr>
        <p:xfrm>
          <a:off x="457200" y="1200151"/>
          <a:ext cx="8229600" cy="295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749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77F008C6-4D67-4191-85B7-AE08EB0DC303}"/>
              </a:ext>
            </a:extLst>
          </p:cNvPr>
          <p:cNvSpPr/>
          <p:nvPr/>
        </p:nvSpPr>
        <p:spPr>
          <a:xfrm>
            <a:off x="201395" y="1027721"/>
            <a:ext cx="2782857" cy="3200213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50000"/>
                  <a:satMod val="300000"/>
                </a:schemeClr>
              </a:gs>
              <a:gs pos="35000">
                <a:schemeClr val="accent1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Controle Obrigatório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ABAB0D-ECA2-490F-B8F3-28ED3DC6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Estoque - Saldos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123874FC-CD00-4B5B-89F8-A040654A3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616439"/>
              </p:ext>
            </p:extLst>
          </p:nvPr>
        </p:nvGraphicFramePr>
        <p:xfrm>
          <a:off x="962823" y="1437377"/>
          <a:ext cx="1260000" cy="645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35451565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685476823"/>
                    </a:ext>
                  </a:extLst>
                </a:gridCol>
              </a:tblGrid>
              <a:tr h="386085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endParaRPr lang="pt-B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206494"/>
                  </a:ext>
                </a:extLst>
              </a:tr>
              <a:tr h="220620">
                <a:tc>
                  <a:txBody>
                    <a:bodyPr/>
                    <a:lstStyle/>
                    <a:p>
                      <a:r>
                        <a:rPr lang="pt-BR" sz="1100" dirty="0"/>
                        <a:t>SU2005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529701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55988E6A-559B-40EE-8C93-46DCC4705D3D}"/>
              </a:ext>
            </a:extLst>
          </p:cNvPr>
          <p:cNvSpPr txBox="1"/>
          <p:nvPr/>
        </p:nvSpPr>
        <p:spPr>
          <a:xfrm>
            <a:off x="1300051" y="1068045"/>
            <a:ext cx="585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Total</a:t>
            </a:r>
          </a:p>
        </p:txBody>
      </p:sp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39AFE581-376B-417A-AC03-BAE898C949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626874"/>
              </p:ext>
            </p:extLst>
          </p:nvPr>
        </p:nvGraphicFramePr>
        <p:xfrm>
          <a:off x="674759" y="2704569"/>
          <a:ext cx="1836128" cy="1163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35451565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86966346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685476823"/>
                    </a:ext>
                  </a:extLst>
                </a:gridCol>
              </a:tblGrid>
              <a:tr h="386085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Ficha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endParaRPr lang="pt-B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206494"/>
                  </a:ext>
                </a:extLst>
              </a:tr>
              <a:tr h="220620">
                <a:tc>
                  <a:txBody>
                    <a:bodyPr/>
                    <a:lstStyle/>
                    <a:p>
                      <a:r>
                        <a:rPr lang="pt-BR" sz="1100" dirty="0"/>
                        <a:t>SU2005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529701"/>
                  </a:ext>
                </a:extLst>
              </a:tr>
              <a:tr h="220620">
                <a:tc>
                  <a:txBody>
                    <a:bodyPr/>
                    <a:lstStyle/>
                    <a:p>
                      <a:r>
                        <a:rPr lang="pt-BR" sz="1100" dirty="0"/>
                        <a:t>SU2005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443290"/>
                  </a:ext>
                </a:extLst>
              </a:tr>
              <a:tr h="220620">
                <a:tc gridSpan="2">
                  <a:txBody>
                    <a:bodyPr/>
                    <a:lstStyle/>
                    <a:p>
                      <a:pPr algn="r"/>
                      <a:r>
                        <a:rPr lang="pt-BR" sz="1100" b="1" dirty="0"/>
                        <a:t>TOTAL POR FICHA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b="1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291996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26990133-B715-438A-8BA8-9290A101607F}"/>
              </a:ext>
            </a:extLst>
          </p:cNvPr>
          <p:cNvSpPr txBox="1"/>
          <p:nvPr/>
        </p:nvSpPr>
        <p:spPr>
          <a:xfrm>
            <a:off x="1060402" y="2348827"/>
            <a:ext cx="1064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Total Ficha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FEC2CCC-BE5F-4F05-8BA8-00D02DCA414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592823" y="2082542"/>
            <a:ext cx="0" cy="26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61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77F008C6-4D67-4191-85B7-AE08EB0DC303}"/>
              </a:ext>
            </a:extLst>
          </p:cNvPr>
          <p:cNvSpPr/>
          <p:nvPr/>
        </p:nvSpPr>
        <p:spPr>
          <a:xfrm>
            <a:off x="201395" y="1027721"/>
            <a:ext cx="2782857" cy="320040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50000"/>
                  <a:satMod val="300000"/>
                </a:schemeClr>
              </a:gs>
              <a:gs pos="35000">
                <a:schemeClr val="accent1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Controle Obrigatório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0A8692C-C47E-4DF6-A72F-13C83FCA08E7}"/>
              </a:ext>
            </a:extLst>
          </p:cNvPr>
          <p:cNvSpPr/>
          <p:nvPr/>
        </p:nvSpPr>
        <p:spPr>
          <a:xfrm>
            <a:off x="3041441" y="1027721"/>
            <a:ext cx="2782857" cy="320040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50000"/>
                  <a:satMod val="300000"/>
                </a:schemeClr>
              </a:gs>
              <a:gs pos="35000">
                <a:schemeClr val="accent1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Lote: Sim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</a:rPr>
              <a:t>Endereçamento : Não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ABAB0D-ECA2-490F-B8F3-28ED3DC6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Estoque - Saldos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123874FC-CD00-4B5B-89F8-A040654A3A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2823" y="1437377"/>
          <a:ext cx="1260000" cy="645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35451565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685476823"/>
                    </a:ext>
                  </a:extLst>
                </a:gridCol>
              </a:tblGrid>
              <a:tr h="386085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endParaRPr lang="pt-B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206494"/>
                  </a:ext>
                </a:extLst>
              </a:tr>
              <a:tr h="220620">
                <a:tc>
                  <a:txBody>
                    <a:bodyPr/>
                    <a:lstStyle/>
                    <a:p>
                      <a:r>
                        <a:rPr lang="pt-BR" sz="1100" dirty="0"/>
                        <a:t>SU2005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529701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55988E6A-559B-40EE-8C93-46DCC4705D3D}"/>
              </a:ext>
            </a:extLst>
          </p:cNvPr>
          <p:cNvSpPr txBox="1"/>
          <p:nvPr/>
        </p:nvSpPr>
        <p:spPr>
          <a:xfrm>
            <a:off x="1300051" y="1068045"/>
            <a:ext cx="585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Total</a:t>
            </a:r>
          </a:p>
        </p:txBody>
      </p:sp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39AFE581-376B-417A-AC03-BAE898C949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064473"/>
              </p:ext>
            </p:extLst>
          </p:nvPr>
        </p:nvGraphicFramePr>
        <p:xfrm>
          <a:off x="674759" y="2704569"/>
          <a:ext cx="1836128" cy="1163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35451565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86966346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685476823"/>
                    </a:ext>
                  </a:extLst>
                </a:gridCol>
              </a:tblGrid>
              <a:tr h="386085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Ficha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endParaRPr lang="pt-B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206494"/>
                  </a:ext>
                </a:extLst>
              </a:tr>
              <a:tr h="220620">
                <a:tc>
                  <a:txBody>
                    <a:bodyPr/>
                    <a:lstStyle/>
                    <a:p>
                      <a:r>
                        <a:rPr lang="pt-BR" sz="1100" dirty="0"/>
                        <a:t>SU2005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529701"/>
                  </a:ext>
                </a:extLst>
              </a:tr>
              <a:tr h="220620">
                <a:tc>
                  <a:txBody>
                    <a:bodyPr/>
                    <a:lstStyle/>
                    <a:p>
                      <a:r>
                        <a:rPr lang="pt-BR" sz="1100" dirty="0"/>
                        <a:t>SU2005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443290"/>
                  </a:ext>
                </a:extLst>
              </a:tr>
              <a:tr h="220620">
                <a:tc gridSpan="2">
                  <a:txBody>
                    <a:bodyPr/>
                    <a:lstStyle/>
                    <a:p>
                      <a:pPr algn="r"/>
                      <a:r>
                        <a:rPr lang="pt-BR" sz="1100" b="1" dirty="0"/>
                        <a:t>TOTAL POR FICHA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b="1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291996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26990133-B715-438A-8BA8-9290A101607F}"/>
              </a:ext>
            </a:extLst>
          </p:cNvPr>
          <p:cNvSpPr txBox="1"/>
          <p:nvPr/>
        </p:nvSpPr>
        <p:spPr>
          <a:xfrm>
            <a:off x="1060402" y="2348827"/>
            <a:ext cx="1064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Total Ficha</a:t>
            </a:r>
          </a:p>
        </p:txBody>
      </p:sp>
      <p:graphicFrame>
        <p:nvGraphicFramePr>
          <p:cNvPr id="9" name="Espaço Reservado para Conteúdo 3">
            <a:extLst>
              <a:ext uri="{FF2B5EF4-FFF2-40B4-BE49-F238E27FC236}">
                <a16:creationId xmlns:a16="http://schemas.microsoft.com/office/drawing/2014/main" id="{8CAFF2F1-8A94-401D-87ED-976DEE489E6E}"/>
              </a:ext>
            </a:extLst>
          </p:cNvPr>
          <p:cNvGraphicFramePr>
            <a:graphicFrameLocks/>
          </p:cNvGraphicFramePr>
          <p:nvPr/>
        </p:nvGraphicFramePr>
        <p:xfrm>
          <a:off x="3479159" y="1437377"/>
          <a:ext cx="1836000" cy="142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35451565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86966346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685476823"/>
                    </a:ext>
                  </a:extLst>
                </a:gridCol>
              </a:tblGrid>
              <a:tr h="386085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Lote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endParaRPr lang="pt-B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206494"/>
                  </a:ext>
                </a:extLst>
              </a:tr>
              <a:tr h="220620">
                <a:tc>
                  <a:txBody>
                    <a:bodyPr/>
                    <a:lstStyle/>
                    <a:p>
                      <a:r>
                        <a:rPr lang="pt-BR" sz="1100" dirty="0"/>
                        <a:t>SU2005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529701"/>
                  </a:ext>
                </a:extLst>
              </a:tr>
              <a:tr h="220620">
                <a:tc>
                  <a:txBody>
                    <a:bodyPr/>
                    <a:lstStyle/>
                    <a:p>
                      <a:r>
                        <a:rPr lang="pt-BR" sz="1100" dirty="0"/>
                        <a:t>SU2005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443290"/>
                  </a:ext>
                </a:extLst>
              </a:tr>
              <a:tr h="220620">
                <a:tc>
                  <a:txBody>
                    <a:bodyPr/>
                    <a:lstStyle/>
                    <a:p>
                      <a:r>
                        <a:rPr lang="pt-BR" sz="1100" dirty="0"/>
                        <a:t>SU2005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499813"/>
                  </a:ext>
                </a:extLst>
              </a:tr>
              <a:tr h="220620">
                <a:tc gridSpan="2">
                  <a:txBody>
                    <a:bodyPr/>
                    <a:lstStyle/>
                    <a:p>
                      <a:pPr algn="r"/>
                      <a:r>
                        <a:rPr lang="pt-BR" sz="1100" b="1" dirty="0"/>
                        <a:t>TOTAL POR LOTE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100" b="1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291996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E74A2240-9259-4930-94A4-6724BE2C957D}"/>
              </a:ext>
            </a:extLst>
          </p:cNvPr>
          <p:cNvSpPr txBox="1"/>
          <p:nvPr/>
        </p:nvSpPr>
        <p:spPr>
          <a:xfrm>
            <a:off x="3848066" y="1068045"/>
            <a:ext cx="996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Total Lote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FEC2CCC-BE5F-4F05-8BA8-00D02DCA414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592823" y="2082542"/>
            <a:ext cx="0" cy="26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121B009-51E5-404B-BE5F-9F6EC7CED1A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222823" y="1759959"/>
            <a:ext cx="1256336" cy="3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26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theme/theme1.xml><?xml version="1.0" encoding="utf-8"?>
<a:theme xmlns:a="http://schemas.openxmlformats.org/drawingml/2006/main" name="Treinamento ERP Tupi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Treinamento ERP Tupi</Template>
  <TotalTime>1225</TotalTime>
  <Words>1769</Words>
  <Application>Microsoft Office PowerPoint</Application>
  <PresentationFormat>Apresentação na tela (16:9)</PresentationFormat>
  <Paragraphs>543</Paragraphs>
  <Slides>31</Slides>
  <Notes>0</Notes>
  <HiddenSlides>10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4" baseType="lpstr">
      <vt:lpstr>Arial</vt:lpstr>
      <vt:lpstr>Calibri</vt:lpstr>
      <vt:lpstr>Treinamento ERP Tupi</vt:lpstr>
      <vt:lpstr>Fluent ERP</vt:lpstr>
      <vt:lpstr>Estoque – Relação Causa / Efeito</vt:lpstr>
      <vt:lpstr>Estoque – Integridade</vt:lpstr>
      <vt:lpstr>Estoque – Saldo Íntegro</vt:lpstr>
      <vt:lpstr>Estoque – Saldo Íntegro Rastreabilidade</vt:lpstr>
      <vt:lpstr>Estoque – Saldo Íntegro Endereçamento</vt:lpstr>
      <vt:lpstr>Estoque – Saldo Íntegro Total (lote / endereço)</vt:lpstr>
      <vt:lpstr>Estoque - Saldos</vt:lpstr>
      <vt:lpstr>Estoque - Saldos</vt:lpstr>
      <vt:lpstr>Estoque - Saldos</vt:lpstr>
      <vt:lpstr>Estoque - Saldos</vt:lpstr>
      <vt:lpstr>Estoque - Conferência</vt:lpstr>
      <vt:lpstr>Estoque – Conferência</vt:lpstr>
      <vt:lpstr>Estoque – Conferência</vt:lpstr>
      <vt:lpstr>Estoque – Conferência</vt:lpstr>
      <vt:lpstr>Estoque – Conferência</vt:lpstr>
      <vt:lpstr>Estoque – Conferência</vt:lpstr>
      <vt:lpstr>Estoque – Conferência</vt:lpstr>
      <vt:lpstr>Estoque – Conferência</vt:lpstr>
      <vt:lpstr>Estoque – Conferência</vt:lpstr>
      <vt:lpstr>Obrigado por assistir essa apresentação.</vt:lpstr>
      <vt:lpstr>Estoque –Integridade</vt:lpstr>
      <vt:lpstr>Estoque –Saldo Íntegro</vt:lpstr>
      <vt:lpstr>Estoque –Saldo Íntegro Rastreabilidade</vt:lpstr>
      <vt:lpstr>Estoque –Saldo Íntegro Endereçamento</vt:lpstr>
      <vt:lpstr>Estoque –Saldo Íntegro Total (lote / endereço)</vt:lpstr>
      <vt:lpstr>Estoque –Integridade</vt:lpstr>
      <vt:lpstr>Estoque –Saldo Íntegro</vt:lpstr>
      <vt:lpstr>Estoque –Saldo Íntegro Rastreabilidade</vt:lpstr>
      <vt:lpstr>Estoque –Saldo Íntegro Endereçamento</vt:lpstr>
      <vt:lpstr>Estoque –Saldo Íntegro Total (lote / endereço)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ERP Tupi</dc:title>
  <dc:creator>Ricardo Gonçalves</dc:creator>
  <cp:lastModifiedBy>Ricardo Gonçalves</cp:lastModifiedBy>
  <cp:revision>100</cp:revision>
  <dcterms:created xsi:type="dcterms:W3CDTF">2012-11-23T19:35:57Z</dcterms:created>
  <dcterms:modified xsi:type="dcterms:W3CDTF">2018-06-12T21:01:17Z</dcterms:modified>
  <cp:contentStatus/>
</cp:coreProperties>
</file>